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4"/>
  </p:sldMasterIdLst>
  <p:notesMasterIdLst>
    <p:notesMasterId r:id="rId42"/>
  </p:notesMasterIdLst>
  <p:sldIdLst>
    <p:sldId id="256" r:id="rId5"/>
    <p:sldId id="323" r:id="rId6"/>
    <p:sldId id="299" r:id="rId7"/>
    <p:sldId id="258" r:id="rId8"/>
    <p:sldId id="257" r:id="rId9"/>
    <p:sldId id="333" r:id="rId10"/>
    <p:sldId id="324" r:id="rId11"/>
    <p:sldId id="300" r:id="rId12"/>
    <p:sldId id="267" r:id="rId13"/>
    <p:sldId id="303" r:id="rId14"/>
    <p:sldId id="326" r:id="rId15"/>
    <p:sldId id="322" r:id="rId16"/>
    <p:sldId id="273" r:id="rId17"/>
    <p:sldId id="271" r:id="rId18"/>
    <p:sldId id="328" r:id="rId19"/>
    <p:sldId id="329" r:id="rId20"/>
    <p:sldId id="330" r:id="rId21"/>
    <p:sldId id="331" r:id="rId22"/>
    <p:sldId id="332" r:id="rId23"/>
    <p:sldId id="325" r:id="rId24"/>
    <p:sldId id="297" r:id="rId25"/>
    <p:sldId id="307" r:id="rId26"/>
    <p:sldId id="313" r:id="rId27"/>
    <p:sldId id="316" r:id="rId28"/>
    <p:sldId id="314" r:id="rId29"/>
    <p:sldId id="309" r:id="rId30"/>
    <p:sldId id="310" r:id="rId31"/>
    <p:sldId id="317" r:id="rId32"/>
    <p:sldId id="311" r:id="rId33"/>
    <p:sldId id="318" r:id="rId34"/>
    <p:sldId id="312" r:id="rId35"/>
    <p:sldId id="319" r:id="rId36"/>
    <p:sldId id="315" r:id="rId37"/>
    <p:sldId id="287" r:id="rId38"/>
    <p:sldId id="292" r:id="rId39"/>
    <p:sldId id="286" r:id="rId40"/>
    <p:sldId id="293"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7FB53-8DD6-8B6A-467F-F7AE261A1091}" name="Elli Cosky" initials="EC" userId="S::ecosky@metrostratgroup.com::bfef3c8e-4860-4e5f-8032-c4c48c8a18b5" providerId="AD"/>
  <p188:author id="{DA536272-8BE8-A1BC-938F-5401D7E33CE3}" name="mreznicek@esiltd.com" initials="mr" userId="S::urn:spo:guest#mreznicek@esiltd.com::" providerId="AD"/>
  <p188:author id="{36363E80-D95B-847C-4C2E-EA60A847A581}" name="Tammy Wierciak" initials="TW" userId="S::twierciak@metrostratgroup.com::1ad376c4-e968-4b98-a257-7daa1b635c35" providerId="AD"/>
  <p188:author id="{3CA29CE3-56FA-C72B-421F-E69C6B04D1A1}" name="zeinert@knightea.com" initials="ze" userId="S::urn:spo:guest#zeinert@knightea.com::" providerId="AD"/>
  <p188:author id="{C11C30E8-4DC7-6A3D-2D78-4EAAA36175D5}" name="Eldringhoff, William" initials="EW" userId="S::weldringhoff_knightea.com#ext#@metrostrategiesinc.com::fe9d2daa-cc1d-4710-897a-9e843487da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mmy Wierciak" initials="TW [2]" lastIdx="12" clrIdx="6">
    <p:extLst>
      <p:ext uri="{19B8F6BF-5375-455C-9EA6-DF929625EA0E}">
        <p15:presenceInfo xmlns:p15="http://schemas.microsoft.com/office/powerpoint/2012/main" userId="S::twierciak@metrostratgroup.com::1ad376c4-e968-4b98-a257-7daa1b635c35" providerId="AD"/>
      </p:ext>
    </p:extLst>
  </p:cmAuthor>
  <p:cmAuthor id="1" name="Tammy Wierciak" initials="TW" lastIdx="33" clrIdx="0">
    <p:extLst>
      <p:ext uri="{19B8F6BF-5375-455C-9EA6-DF929625EA0E}">
        <p15:presenceInfo xmlns:p15="http://schemas.microsoft.com/office/powerpoint/2012/main" userId="S::twierciak@metrostrategiesinc.com::1ad376c4-e968-4b98-a257-7daa1b635c35" providerId="AD"/>
      </p:ext>
    </p:extLst>
  </p:cmAuthor>
  <p:cmAuthor id="8" name="Christi Vitello" initials="CV [2]" lastIdx="1" clrIdx="7">
    <p:extLst>
      <p:ext uri="{19B8F6BF-5375-455C-9EA6-DF929625EA0E}">
        <p15:presenceInfo xmlns:p15="http://schemas.microsoft.com/office/powerpoint/2012/main" userId="S::cvitello@metrostratgroup.com::32e0583f-42aa-43d1-93d7-6198488a9560" providerId="AD"/>
      </p:ext>
    </p:extLst>
  </p:cmAuthor>
  <p:cmAuthor id="2" name="Mandi Jennings" initials="MJ" lastIdx="1" clrIdx="1">
    <p:extLst>
      <p:ext uri="{19B8F6BF-5375-455C-9EA6-DF929625EA0E}">
        <p15:presenceInfo xmlns:p15="http://schemas.microsoft.com/office/powerpoint/2012/main" userId="S::mjennings@metrostrategiesinc.com::d36ba32c-0118-4257-a946-a19e6388fe9c" providerId="AD"/>
      </p:ext>
    </p:extLst>
  </p:cmAuthor>
  <p:cmAuthor id="3" name="Mandi Jennings" initials="MJ [2]" lastIdx="13" clrIdx="2">
    <p:extLst>
      <p:ext uri="{19B8F6BF-5375-455C-9EA6-DF929625EA0E}">
        <p15:presenceInfo xmlns:p15="http://schemas.microsoft.com/office/powerpoint/2012/main" userId="Mandi Jennings" providerId="None"/>
      </p:ext>
    </p:extLst>
  </p:cmAuthor>
  <p:cmAuthor id="4" name="Andrea Barnish" initials="AB" lastIdx="1" clrIdx="3">
    <p:extLst>
      <p:ext uri="{19B8F6BF-5375-455C-9EA6-DF929625EA0E}">
        <p15:presenceInfo xmlns:p15="http://schemas.microsoft.com/office/powerpoint/2012/main" userId="6898b0f0a5120d26" providerId="Windows Live"/>
      </p:ext>
    </p:extLst>
  </p:cmAuthor>
  <p:cmAuthor id="5" name="Unknown User" initials="" lastIdx="0" clrIdx="4"/>
  <p:cmAuthor id="6" name="Christi Vitello" initials="CV" lastIdx="7" clrIdx="5">
    <p:extLst>
      <p:ext uri="{19B8F6BF-5375-455C-9EA6-DF929625EA0E}">
        <p15:presenceInfo xmlns:p15="http://schemas.microsoft.com/office/powerpoint/2012/main" userId="S::cvitello@metrostrategiesinc.com::32e0583f-42aa-43d1-93d7-6198488a9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7D9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EEF99-926D-49F5-940F-AB2BFA8F2B68}" vWet="2" dt="2022-05-23T17:29:08.946"/>
    <p1510:client id="{CB44E4E3-B95A-483E-81DE-DC69B192C5F3}" v="157" dt="2022-05-24T15:38:04.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inert@knightea.com" userId="S::urn:spo:guest#zeinert@knightea.com::" providerId="AD" clId="Web-{AEEC3893-64A8-A9A0-BC13-4134B052AD49}"/>
    <pc:docChg chg="mod modSld">
      <pc:chgData name="zeinert@knightea.com" userId="S::urn:spo:guest#zeinert@knightea.com::" providerId="AD" clId="Web-{AEEC3893-64A8-A9A0-BC13-4134B052AD49}" dt="2022-05-11T18:16:11.711" v="277"/>
      <pc:docMkLst>
        <pc:docMk/>
      </pc:docMkLst>
      <pc:sldChg chg="addSp delSp modSp">
        <pc:chgData name="zeinert@knightea.com" userId="S::urn:spo:guest#zeinert@knightea.com::" providerId="AD" clId="Web-{AEEC3893-64A8-A9A0-BC13-4134B052AD49}" dt="2022-05-11T14:51:31.052" v="211"/>
        <pc:sldMkLst>
          <pc:docMk/>
          <pc:sldMk cId="2639649326" sldId="315"/>
        </pc:sldMkLst>
        <pc:graphicFrameChg chg="add del mod modGraphic">
          <ac:chgData name="zeinert@knightea.com" userId="S::urn:spo:guest#zeinert@knightea.com::" providerId="AD" clId="Web-{AEEC3893-64A8-A9A0-BC13-4134B052AD49}" dt="2022-05-11T14:39:28.484" v="25"/>
          <ac:graphicFrameMkLst>
            <pc:docMk/>
            <pc:sldMk cId="2639649326" sldId="315"/>
            <ac:graphicFrameMk id="3" creationId="{5955991B-C576-98C3-9B70-CD1BCDB7E92B}"/>
          </ac:graphicFrameMkLst>
        </pc:graphicFrameChg>
        <pc:graphicFrameChg chg="mod modGraphic">
          <ac:chgData name="zeinert@knightea.com" userId="S::urn:spo:guest#zeinert@knightea.com::" providerId="AD" clId="Web-{AEEC3893-64A8-A9A0-BC13-4134B052AD49}" dt="2022-05-11T14:51:31.052" v="211"/>
          <ac:graphicFrameMkLst>
            <pc:docMk/>
            <pc:sldMk cId="2639649326" sldId="315"/>
            <ac:graphicFrameMk id="7" creationId="{6F878D5C-FF03-4821-B8DA-B00CDF0E9157}"/>
          </ac:graphicFrameMkLst>
        </pc:graphicFrameChg>
        <pc:graphicFrameChg chg="add del mod modGraphic">
          <ac:chgData name="zeinert@knightea.com" userId="S::urn:spo:guest#zeinert@knightea.com::" providerId="AD" clId="Web-{AEEC3893-64A8-A9A0-BC13-4134B052AD49}" dt="2022-05-11T14:47:40.300" v="44"/>
          <ac:graphicFrameMkLst>
            <pc:docMk/>
            <pc:sldMk cId="2639649326" sldId="315"/>
            <ac:graphicFrameMk id="8" creationId="{D1BB4CA6-810E-1C38-52F8-EF8B8D034FEF}"/>
          </ac:graphicFrameMkLst>
        </pc:graphicFrameChg>
      </pc:sldChg>
      <pc:sldChg chg="addSp modSp">
        <pc:chgData name="zeinert@knightea.com" userId="S::urn:spo:guest#zeinert@knightea.com::" providerId="AD" clId="Web-{AEEC3893-64A8-A9A0-BC13-4134B052AD49}" dt="2022-05-11T14:12:25.098" v="21" actId="14100"/>
        <pc:sldMkLst>
          <pc:docMk/>
          <pc:sldMk cId="1621891558" sldId="330"/>
        </pc:sldMkLst>
        <pc:spChg chg="add mod">
          <ac:chgData name="zeinert@knightea.com" userId="S::urn:spo:guest#zeinert@knightea.com::" providerId="AD" clId="Web-{AEEC3893-64A8-A9A0-BC13-4134B052AD49}" dt="2022-05-11T14:12:25.098" v="21" actId="14100"/>
          <ac:spMkLst>
            <pc:docMk/>
            <pc:sldMk cId="1621891558" sldId="330"/>
            <ac:spMk id="3" creationId="{7CBE7AC7-7B2F-BB38-6141-21E7035840A5}"/>
          </ac:spMkLst>
        </pc:spChg>
      </pc:sldChg>
      <pc:sldChg chg="addSp delSp modSp modCm">
        <pc:chgData name="zeinert@knightea.com" userId="S::urn:spo:guest#zeinert@knightea.com::" providerId="AD" clId="Web-{AEEC3893-64A8-A9A0-BC13-4134B052AD49}" dt="2022-05-11T18:16:11.711" v="277"/>
        <pc:sldMkLst>
          <pc:docMk/>
          <pc:sldMk cId="788397004" sldId="331"/>
        </pc:sldMkLst>
        <pc:graphicFrameChg chg="add del">
          <ac:chgData name="zeinert@knightea.com" userId="S::urn:spo:guest#zeinert@knightea.com::" providerId="AD" clId="Web-{AEEC3893-64A8-A9A0-BC13-4134B052AD49}" dt="2022-05-11T18:15:29.961" v="268"/>
          <ac:graphicFrameMkLst>
            <pc:docMk/>
            <pc:sldMk cId="788397004" sldId="331"/>
            <ac:graphicFrameMk id="7" creationId="{914CE95D-0E6E-C2F7-EE9B-651FADD7E5C0}"/>
          </ac:graphicFrameMkLst>
        </pc:graphicFrameChg>
        <pc:graphicFrameChg chg="del">
          <ac:chgData name="zeinert@knightea.com" userId="S::urn:spo:guest#zeinert@knightea.com::" providerId="AD" clId="Web-{AEEC3893-64A8-A9A0-BC13-4134B052AD49}" dt="2022-05-11T18:15:24.977" v="266"/>
          <ac:graphicFrameMkLst>
            <pc:docMk/>
            <pc:sldMk cId="788397004" sldId="331"/>
            <ac:graphicFrameMk id="10" creationId="{E9CE6C98-B529-4034-AB0B-6C3E2635DBE4}"/>
          </ac:graphicFrameMkLst>
        </pc:graphicFrameChg>
        <pc:picChg chg="add mod">
          <ac:chgData name="zeinert@knightea.com" userId="S::urn:spo:guest#zeinert@knightea.com::" providerId="AD" clId="Web-{AEEC3893-64A8-A9A0-BC13-4134B052AD49}" dt="2022-05-11T18:15:51.040" v="275" actId="14100"/>
          <ac:picMkLst>
            <pc:docMk/>
            <pc:sldMk cId="788397004" sldId="331"/>
            <ac:picMk id="2" creationId="{097E87F4-F70C-972B-3B2B-FA8A43A8B260}"/>
          </ac:picMkLst>
        </pc:picChg>
        <pc:picChg chg="add del mod">
          <ac:chgData name="zeinert@knightea.com" userId="S::urn:spo:guest#zeinert@knightea.com::" providerId="AD" clId="Web-{AEEC3893-64A8-A9A0-BC13-4134B052AD49}" dt="2022-05-11T17:48:37.301" v="263"/>
          <ac:picMkLst>
            <pc:docMk/>
            <pc:sldMk cId="788397004" sldId="331"/>
            <ac:picMk id="2" creationId="{56A64D8F-2EA8-B9C6-876E-D6E409682460}"/>
          </ac:picMkLst>
        </pc:picChg>
        <pc:picChg chg="add del mod">
          <ac:chgData name="zeinert@knightea.com" userId="S::urn:spo:guest#zeinert@knightea.com::" providerId="AD" clId="Web-{AEEC3893-64A8-A9A0-BC13-4134B052AD49}" dt="2022-05-11T17:48:42.629" v="265"/>
          <ac:picMkLst>
            <pc:docMk/>
            <pc:sldMk cId="788397004" sldId="331"/>
            <ac:picMk id="3" creationId="{AD16E1E3-3815-3F59-9A57-349C32F36AB0}"/>
          </ac:picMkLst>
        </pc:picChg>
      </pc:sldChg>
      <pc:sldChg chg="addSp modSp">
        <pc:chgData name="zeinert@knightea.com" userId="S::urn:spo:guest#zeinert@knightea.com::" providerId="AD" clId="Web-{AEEC3893-64A8-A9A0-BC13-4134B052AD49}" dt="2022-05-11T15:35:53.164" v="258" actId="1076"/>
        <pc:sldMkLst>
          <pc:docMk/>
          <pc:sldMk cId="3445780147" sldId="333"/>
        </pc:sldMkLst>
        <pc:spChg chg="mod">
          <ac:chgData name="zeinert@knightea.com" userId="S::urn:spo:guest#zeinert@knightea.com::" providerId="AD" clId="Web-{AEEC3893-64A8-A9A0-BC13-4134B052AD49}" dt="2022-05-11T15:35:23.976" v="242" actId="14100"/>
          <ac:spMkLst>
            <pc:docMk/>
            <pc:sldMk cId="3445780147" sldId="333"/>
            <ac:spMk id="6" creationId="{3DCA733E-970E-F096-DA87-C4F9388D9CB4}"/>
          </ac:spMkLst>
        </pc:spChg>
        <pc:picChg chg="add mod modCrop">
          <ac:chgData name="zeinert@knightea.com" userId="S::urn:spo:guest#zeinert@knightea.com::" providerId="AD" clId="Web-{AEEC3893-64A8-A9A0-BC13-4134B052AD49}" dt="2022-05-11T15:35:47.164" v="255" actId="14100"/>
          <ac:picMkLst>
            <pc:docMk/>
            <pc:sldMk cId="3445780147" sldId="333"/>
            <ac:picMk id="8" creationId="{B115B548-F31F-3EC5-AF8D-60EA8892CC29}"/>
          </ac:picMkLst>
        </pc:picChg>
        <pc:picChg chg="mod">
          <ac:chgData name="zeinert@knightea.com" userId="S::urn:spo:guest#zeinert@knightea.com::" providerId="AD" clId="Web-{AEEC3893-64A8-A9A0-BC13-4134B052AD49}" dt="2022-05-11T15:35:53.164" v="258" actId="1076"/>
          <ac:picMkLst>
            <pc:docMk/>
            <pc:sldMk cId="3445780147" sldId="333"/>
            <ac:picMk id="36" creationId="{EFC72109-5426-EDFC-A11E-0352AE5590EB}"/>
          </ac:picMkLst>
        </pc:picChg>
      </pc:sldChg>
    </pc:docChg>
  </pc:docChgLst>
  <pc:docChgLst>
    <pc:chgData name="Elli Cosky" userId="S::ecosky@metrostratgroup.com::bfef3c8e-4860-4e5f-8032-c4c48c8a18b5" providerId="AD" clId="Web-{30B8C63E-592D-D093-5753-98C90133FAD4}"/>
    <pc:docChg chg="modSld">
      <pc:chgData name="Elli Cosky" userId="S::ecosky@metrostratgroup.com::bfef3c8e-4860-4e5f-8032-c4c48c8a18b5" providerId="AD" clId="Web-{30B8C63E-592D-D093-5753-98C90133FAD4}" dt="2021-12-03T17:55:59.714" v="2" actId="20577"/>
      <pc:docMkLst>
        <pc:docMk/>
      </pc:docMkLst>
      <pc:sldChg chg="modSp">
        <pc:chgData name="Elli Cosky" userId="S::ecosky@metrostratgroup.com::bfef3c8e-4860-4e5f-8032-c4c48c8a18b5" providerId="AD" clId="Web-{30B8C63E-592D-D093-5753-98C90133FAD4}" dt="2021-12-03T17:55:59.714" v="2" actId="20577"/>
        <pc:sldMkLst>
          <pc:docMk/>
          <pc:sldMk cId="2948608655" sldId="297"/>
        </pc:sldMkLst>
        <pc:spChg chg="mod">
          <ac:chgData name="Elli Cosky" userId="S::ecosky@metrostratgroup.com::bfef3c8e-4860-4e5f-8032-c4c48c8a18b5" providerId="AD" clId="Web-{30B8C63E-592D-D093-5753-98C90133FAD4}" dt="2021-12-03T17:55:59.714" v="2" actId="20577"/>
          <ac:spMkLst>
            <pc:docMk/>
            <pc:sldMk cId="2948608655" sldId="297"/>
            <ac:spMk id="10" creationId="{F7B8593C-B480-40FC-BEF2-99B4D545D1E1}"/>
          </ac:spMkLst>
        </pc:spChg>
      </pc:sldChg>
    </pc:docChg>
  </pc:docChgLst>
  <pc:docChgLst>
    <pc:chgData name="Tammy Wierciak" userId="1ad376c4-e968-4b98-a257-7daa1b635c35" providerId="ADAL" clId="{C61D9ECA-5542-40EB-BC3A-A0AA3126E22F}"/>
    <pc:docChg chg="undo custSel addSld delSld modSld sldOrd">
      <pc:chgData name="Tammy Wierciak" userId="1ad376c4-e968-4b98-a257-7daa1b635c35" providerId="ADAL" clId="{C61D9ECA-5542-40EB-BC3A-A0AA3126E22F}" dt="2021-11-24T18:31:35.249" v="9556" actId="20577"/>
      <pc:docMkLst>
        <pc:docMk/>
      </pc:docMkLst>
      <pc:sldChg chg="modSp mod modNotesTx">
        <pc:chgData name="Tammy Wierciak" userId="1ad376c4-e968-4b98-a257-7daa1b635c35" providerId="ADAL" clId="{C61D9ECA-5542-40EB-BC3A-A0AA3126E22F}" dt="2021-11-01T00:03:12.245" v="5171" actId="13926"/>
        <pc:sldMkLst>
          <pc:docMk/>
          <pc:sldMk cId="587933338" sldId="256"/>
        </pc:sldMkLst>
        <pc:spChg chg="mod">
          <ac:chgData name="Tammy Wierciak" userId="1ad376c4-e968-4b98-a257-7daa1b635c35" providerId="ADAL" clId="{C61D9ECA-5542-40EB-BC3A-A0AA3126E22F}" dt="2021-11-01T00:03:12.245" v="5171" actId="13926"/>
          <ac:spMkLst>
            <pc:docMk/>
            <pc:sldMk cId="587933338" sldId="256"/>
            <ac:spMk id="3" creationId="{A7823126-42DA-4411-BC11-622FFD81E754}"/>
          </ac:spMkLst>
        </pc:spChg>
      </pc:sldChg>
      <pc:sldChg chg="modSp mod addCm delCm modCm modNotesTx">
        <pc:chgData name="Tammy Wierciak" userId="1ad376c4-e968-4b98-a257-7daa1b635c35" providerId="ADAL" clId="{C61D9ECA-5542-40EB-BC3A-A0AA3126E22F}" dt="2021-11-01T00:03:23.876" v="5172" actId="1592"/>
        <pc:sldMkLst>
          <pc:docMk/>
          <pc:sldMk cId="2674471113" sldId="257"/>
        </pc:sldMkLst>
        <pc:spChg chg="mod">
          <ac:chgData name="Tammy Wierciak" userId="1ad376c4-e968-4b98-a257-7daa1b635c35" providerId="ADAL" clId="{C61D9ECA-5542-40EB-BC3A-A0AA3126E22F}" dt="2021-10-26T16:05:56.431" v="1104" actId="20577"/>
          <ac:spMkLst>
            <pc:docMk/>
            <pc:sldMk cId="2674471113" sldId="257"/>
            <ac:spMk id="26" creationId="{DF6DE094-3535-4451-A80B-1F8F32CFC510}"/>
          </ac:spMkLst>
        </pc:spChg>
      </pc:sldChg>
      <pc:sldChg chg="addCm delCm modCm modNotesTx">
        <pc:chgData name="Tammy Wierciak" userId="1ad376c4-e968-4b98-a257-7daa1b635c35" providerId="ADAL" clId="{C61D9ECA-5542-40EB-BC3A-A0AA3126E22F}" dt="2021-11-17T21:41:51.572" v="9547" actId="1592"/>
        <pc:sldMkLst>
          <pc:docMk/>
          <pc:sldMk cId="2422864164" sldId="259"/>
        </pc:sldMkLst>
      </pc:sldChg>
      <pc:sldChg chg="del">
        <pc:chgData name="Tammy Wierciak" userId="1ad376c4-e968-4b98-a257-7daa1b635c35" providerId="ADAL" clId="{C61D9ECA-5542-40EB-BC3A-A0AA3126E22F}" dt="2021-11-17T21:45:15.736" v="9554" actId="47"/>
        <pc:sldMkLst>
          <pc:docMk/>
          <pc:sldMk cId="2355219579" sldId="262"/>
        </pc:sldMkLst>
      </pc:sldChg>
      <pc:sldChg chg="addCm delCm modCm modNotesTx">
        <pc:chgData name="Tammy Wierciak" userId="1ad376c4-e968-4b98-a257-7daa1b635c35" providerId="ADAL" clId="{C61D9ECA-5542-40EB-BC3A-A0AA3126E22F}" dt="2021-11-14T22:19:36.396" v="8582" actId="1592"/>
        <pc:sldMkLst>
          <pc:docMk/>
          <pc:sldMk cId="3210508936" sldId="263"/>
        </pc:sldMkLst>
      </pc:sldChg>
      <pc:sldChg chg="del">
        <pc:chgData name="Tammy Wierciak" userId="1ad376c4-e968-4b98-a257-7daa1b635c35" providerId="ADAL" clId="{C61D9ECA-5542-40EB-BC3A-A0AA3126E22F}" dt="2021-11-17T21:45:15.043" v="9553" actId="47"/>
        <pc:sldMkLst>
          <pc:docMk/>
          <pc:sldMk cId="1434408294" sldId="264"/>
        </pc:sldMkLst>
      </pc:sldChg>
      <pc:sldChg chg="del">
        <pc:chgData name="Tammy Wierciak" userId="1ad376c4-e968-4b98-a257-7daa1b635c35" providerId="ADAL" clId="{C61D9ECA-5542-40EB-BC3A-A0AA3126E22F}" dt="2021-10-21T03:10:18.230" v="884" actId="47"/>
        <pc:sldMkLst>
          <pc:docMk/>
          <pc:sldMk cId="3216954530" sldId="265"/>
        </pc:sldMkLst>
      </pc:sldChg>
      <pc:sldChg chg="addCm delCm modCm modNotesTx">
        <pc:chgData name="Tammy Wierciak" userId="1ad376c4-e968-4b98-a257-7daa1b635c35" providerId="ADAL" clId="{C61D9ECA-5542-40EB-BC3A-A0AA3126E22F}" dt="2021-11-17T21:37:50.785" v="9546" actId="1592"/>
        <pc:sldMkLst>
          <pc:docMk/>
          <pc:sldMk cId="1217399480" sldId="267"/>
        </pc:sldMkLst>
      </pc:sldChg>
      <pc:sldChg chg="addCm delCm modCm">
        <pc:chgData name="Tammy Wierciak" userId="1ad376c4-e968-4b98-a257-7daa1b635c35" providerId="ADAL" clId="{C61D9ECA-5542-40EB-BC3A-A0AA3126E22F}" dt="2021-11-01T17:48:38.512" v="7453" actId="1592"/>
        <pc:sldMkLst>
          <pc:docMk/>
          <pc:sldMk cId="992780" sldId="268"/>
        </pc:sldMkLst>
      </pc:sldChg>
      <pc:sldChg chg="modSp mod modNotesTx">
        <pc:chgData name="Tammy Wierciak" userId="1ad376c4-e968-4b98-a257-7daa1b635c35" providerId="ADAL" clId="{C61D9ECA-5542-40EB-BC3A-A0AA3126E22F}" dt="2021-11-09T15:51:12.540" v="8551" actId="20577"/>
        <pc:sldMkLst>
          <pc:docMk/>
          <pc:sldMk cId="3299989205" sldId="269"/>
        </pc:sldMkLst>
        <pc:spChg chg="mod">
          <ac:chgData name="Tammy Wierciak" userId="1ad376c4-e968-4b98-a257-7daa1b635c35" providerId="ADAL" clId="{C61D9ECA-5542-40EB-BC3A-A0AA3126E22F}" dt="2021-11-09T15:51:12.540" v="8551" actId="20577"/>
          <ac:spMkLst>
            <pc:docMk/>
            <pc:sldMk cId="3299989205" sldId="269"/>
            <ac:spMk id="5" creationId="{28C5DF0A-3759-4F42-B4CD-709DA6E0DBA1}"/>
          </ac:spMkLst>
        </pc:spChg>
      </pc:sldChg>
      <pc:sldChg chg="modSp mod modNotesTx">
        <pc:chgData name="Tammy Wierciak" userId="1ad376c4-e968-4b98-a257-7daa1b635c35" providerId="ADAL" clId="{C61D9ECA-5542-40EB-BC3A-A0AA3126E22F}" dt="2021-11-09T15:50:52.565" v="8531" actId="6549"/>
        <pc:sldMkLst>
          <pc:docMk/>
          <pc:sldMk cId="80718428" sldId="270"/>
        </pc:sldMkLst>
        <pc:spChg chg="mod">
          <ac:chgData name="Tammy Wierciak" userId="1ad376c4-e968-4b98-a257-7daa1b635c35" providerId="ADAL" clId="{C61D9ECA-5542-40EB-BC3A-A0AA3126E22F}" dt="2021-11-09T15:50:52.565" v="8531" actId="6549"/>
          <ac:spMkLst>
            <pc:docMk/>
            <pc:sldMk cId="80718428" sldId="270"/>
            <ac:spMk id="6" creationId="{93564D30-1965-4BF9-BD61-2C86319937F6}"/>
          </ac:spMkLst>
        </pc:spChg>
      </pc:sldChg>
      <pc:sldChg chg="modSp mod modNotesTx">
        <pc:chgData name="Tammy Wierciak" userId="1ad376c4-e968-4b98-a257-7daa1b635c35" providerId="ADAL" clId="{C61D9ECA-5542-40EB-BC3A-A0AA3126E22F}" dt="2021-11-17T15:40:33.970" v="8989" actId="6549"/>
        <pc:sldMkLst>
          <pc:docMk/>
          <pc:sldMk cId="421222135" sldId="271"/>
        </pc:sldMkLst>
        <pc:spChg chg="mod">
          <ac:chgData name="Tammy Wierciak" userId="1ad376c4-e968-4b98-a257-7daa1b635c35" providerId="ADAL" clId="{C61D9ECA-5542-40EB-BC3A-A0AA3126E22F}" dt="2021-10-21T03:02:13.195" v="559" actId="20577"/>
          <ac:spMkLst>
            <pc:docMk/>
            <pc:sldMk cId="421222135" sldId="271"/>
            <ac:spMk id="6" creationId="{93564D30-1965-4BF9-BD61-2C86319937F6}"/>
          </ac:spMkLst>
        </pc:spChg>
      </pc:sldChg>
      <pc:sldChg chg="del">
        <pc:chgData name="Tammy Wierciak" userId="1ad376c4-e968-4b98-a257-7daa1b635c35" providerId="ADAL" clId="{C61D9ECA-5542-40EB-BC3A-A0AA3126E22F}" dt="2021-10-21T03:10:09.051" v="877" actId="47"/>
        <pc:sldMkLst>
          <pc:docMk/>
          <pc:sldMk cId="2808265360" sldId="272"/>
        </pc:sldMkLst>
      </pc:sldChg>
      <pc:sldChg chg="ord addCm modCm modNotesTx">
        <pc:chgData name="Tammy Wierciak" userId="1ad376c4-e968-4b98-a257-7daa1b635c35" providerId="ADAL" clId="{C61D9ECA-5542-40EB-BC3A-A0AA3126E22F}" dt="2021-11-17T15:43:22.980" v="8998" actId="6549"/>
        <pc:sldMkLst>
          <pc:docMk/>
          <pc:sldMk cId="217069321" sldId="273"/>
        </pc:sldMkLst>
      </pc:sldChg>
      <pc:sldChg chg="del">
        <pc:chgData name="Tammy Wierciak" userId="1ad376c4-e968-4b98-a257-7daa1b635c35" providerId="ADAL" clId="{C61D9ECA-5542-40EB-BC3A-A0AA3126E22F}" dt="2021-10-21T03:10:13.678" v="880" actId="47"/>
        <pc:sldMkLst>
          <pc:docMk/>
          <pc:sldMk cId="1553442494" sldId="274"/>
        </pc:sldMkLst>
      </pc:sldChg>
      <pc:sldChg chg="del">
        <pc:chgData name="Tammy Wierciak" userId="1ad376c4-e968-4b98-a257-7daa1b635c35" providerId="ADAL" clId="{C61D9ECA-5542-40EB-BC3A-A0AA3126E22F}" dt="2021-10-21T03:10:10.795" v="878" actId="47"/>
        <pc:sldMkLst>
          <pc:docMk/>
          <pc:sldMk cId="4098702229" sldId="276"/>
        </pc:sldMkLst>
      </pc:sldChg>
      <pc:sldChg chg="del">
        <pc:chgData name="Tammy Wierciak" userId="1ad376c4-e968-4b98-a257-7daa1b635c35" providerId="ADAL" clId="{C61D9ECA-5542-40EB-BC3A-A0AA3126E22F}" dt="2021-10-21T03:10:15.074" v="881" actId="47"/>
        <pc:sldMkLst>
          <pc:docMk/>
          <pc:sldMk cId="3311315709" sldId="277"/>
        </pc:sldMkLst>
      </pc:sldChg>
      <pc:sldChg chg="del">
        <pc:chgData name="Tammy Wierciak" userId="1ad376c4-e968-4b98-a257-7daa1b635c35" providerId="ADAL" clId="{C61D9ECA-5542-40EB-BC3A-A0AA3126E22F}" dt="2021-10-21T03:10:15.993" v="882" actId="47"/>
        <pc:sldMkLst>
          <pc:docMk/>
          <pc:sldMk cId="3345402757" sldId="278"/>
        </pc:sldMkLst>
      </pc:sldChg>
      <pc:sldChg chg="del">
        <pc:chgData name="Tammy Wierciak" userId="1ad376c4-e968-4b98-a257-7daa1b635c35" providerId="ADAL" clId="{C61D9ECA-5542-40EB-BC3A-A0AA3126E22F}" dt="2021-10-21T03:10:16.726" v="883" actId="47"/>
        <pc:sldMkLst>
          <pc:docMk/>
          <pc:sldMk cId="1276914111" sldId="279"/>
        </pc:sldMkLst>
      </pc:sldChg>
      <pc:sldChg chg="del">
        <pc:chgData name="Tammy Wierciak" userId="1ad376c4-e968-4b98-a257-7daa1b635c35" providerId="ADAL" clId="{C61D9ECA-5542-40EB-BC3A-A0AA3126E22F}" dt="2021-11-17T21:45:16.354" v="9555" actId="47"/>
        <pc:sldMkLst>
          <pc:docMk/>
          <pc:sldMk cId="3535020391" sldId="280"/>
        </pc:sldMkLst>
      </pc:sldChg>
      <pc:sldChg chg="del">
        <pc:chgData name="Tammy Wierciak" userId="1ad376c4-e968-4b98-a257-7daa1b635c35" providerId="ADAL" clId="{C61D9ECA-5542-40EB-BC3A-A0AA3126E22F}" dt="2021-10-21T03:10:12.608" v="879" actId="47"/>
        <pc:sldMkLst>
          <pc:docMk/>
          <pc:sldMk cId="3770653393" sldId="281"/>
        </pc:sldMkLst>
      </pc:sldChg>
      <pc:sldChg chg="del">
        <pc:chgData name="Tammy Wierciak" userId="1ad376c4-e968-4b98-a257-7daa1b635c35" providerId="ADAL" clId="{C61D9ECA-5542-40EB-BC3A-A0AA3126E22F}" dt="2021-10-21T03:10:19.237" v="885" actId="47"/>
        <pc:sldMkLst>
          <pc:docMk/>
          <pc:sldMk cId="2352940745" sldId="284"/>
        </pc:sldMkLst>
      </pc:sldChg>
      <pc:sldChg chg="modSp mod modNotesTx">
        <pc:chgData name="Tammy Wierciak" userId="1ad376c4-e968-4b98-a257-7daa1b635c35" providerId="ADAL" clId="{C61D9ECA-5542-40EB-BC3A-A0AA3126E22F}" dt="2021-11-01T01:18:26.144" v="7408" actId="20577"/>
        <pc:sldMkLst>
          <pc:docMk/>
          <pc:sldMk cId="2853596161" sldId="285"/>
        </pc:sldMkLst>
        <pc:spChg chg="mod">
          <ac:chgData name="Tammy Wierciak" userId="1ad376c4-e968-4b98-a257-7daa1b635c35" providerId="ADAL" clId="{C61D9ECA-5542-40EB-BC3A-A0AA3126E22F}" dt="2021-11-01T01:18:26.144" v="7408" actId="20577"/>
          <ac:spMkLst>
            <pc:docMk/>
            <pc:sldMk cId="2853596161" sldId="285"/>
            <ac:spMk id="11" creationId="{0550DF59-DF4B-4440-BB05-505FEEAAE11A}"/>
          </ac:spMkLst>
        </pc:spChg>
      </pc:sldChg>
      <pc:sldChg chg="del">
        <pc:chgData name="Tammy Wierciak" userId="1ad376c4-e968-4b98-a257-7daa1b635c35" providerId="ADAL" clId="{C61D9ECA-5542-40EB-BC3A-A0AA3126E22F}" dt="2021-10-21T03:10:20.183" v="886" actId="47"/>
        <pc:sldMkLst>
          <pc:docMk/>
          <pc:sldMk cId="4091786503" sldId="288"/>
        </pc:sldMkLst>
      </pc:sldChg>
      <pc:sldChg chg="del">
        <pc:chgData name="Tammy Wierciak" userId="1ad376c4-e968-4b98-a257-7daa1b635c35" providerId="ADAL" clId="{C61D9ECA-5542-40EB-BC3A-A0AA3126E22F}" dt="2021-10-21T03:10:22.242" v="887" actId="47"/>
        <pc:sldMkLst>
          <pc:docMk/>
          <pc:sldMk cId="3636943418" sldId="289"/>
        </pc:sldMkLst>
      </pc:sldChg>
      <pc:sldChg chg="delSp modSp mod addCm delCm modCm modNotesTx">
        <pc:chgData name="Tammy Wierciak" userId="1ad376c4-e968-4b98-a257-7daa1b635c35" providerId="ADAL" clId="{C61D9ECA-5542-40EB-BC3A-A0AA3126E22F}" dt="2021-11-17T15:45:59.666" v="9492" actId="20577"/>
        <pc:sldMkLst>
          <pc:docMk/>
          <pc:sldMk cId="601952768" sldId="290"/>
        </pc:sldMkLst>
        <pc:spChg chg="mod">
          <ac:chgData name="Tammy Wierciak" userId="1ad376c4-e968-4b98-a257-7daa1b635c35" providerId="ADAL" clId="{C61D9ECA-5542-40EB-BC3A-A0AA3126E22F}" dt="2021-11-09T15:48:59.298" v="8384" actId="20577"/>
          <ac:spMkLst>
            <pc:docMk/>
            <pc:sldMk cId="601952768" sldId="290"/>
            <ac:spMk id="7" creationId="{BBFA7CEF-F3F2-9E47-881F-D3DB863168A2}"/>
          </ac:spMkLst>
        </pc:spChg>
        <pc:spChg chg="mod">
          <ac:chgData name="Tammy Wierciak" userId="1ad376c4-e968-4b98-a257-7daa1b635c35" providerId="ADAL" clId="{C61D9ECA-5542-40EB-BC3A-A0AA3126E22F}" dt="2021-11-09T15:50:59.631" v="8532" actId="6549"/>
          <ac:spMkLst>
            <pc:docMk/>
            <pc:sldMk cId="601952768" sldId="290"/>
            <ac:spMk id="8" creationId="{225B7C17-8B94-4F15-A8FA-4EE3FF9ECBAA}"/>
          </ac:spMkLst>
        </pc:spChg>
        <pc:spChg chg="mod">
          <ac:chgData name="Tammy Wierciak" userId="1ad376c4-e968-4b98-a257-7daa1b635c35" providerId="ADAL" clId="{C61D9ECA-5542-40EB-BC3A-A0AA3126E22F}" dt="2021-11-09T15:49:18.212" v="8450" actId="20577"/>
          <ac:spMkLst>
            <pc:docMk/>
            <pc:sldMk cId="601952768" sldId="290"/>
            <ac:spMk id="9" creationId="{25F604DC-53B2-AF4F-8D84-4E5CB9B7BD66}"/>
          </ac:spMkLst>
        </pc:spChg>
        <pc:spChg chg="mod">
          <ac:chgData name="Tammy Wierciak" userId="1ad376c4-e968-4b98-a257-7daa1b635c35" providerId="ADAL" clId="{C61D9ECA-5542-40EB-BC3A-A0AA3126E22F}" dt="2021-11-09T15:49:31.582" v="8500" actId="20577"/>
          <ac:spMkLst>
            <pc:docMk/>
            <pc:sldMk cId="601952768" sldId="290"/>
            <ac:spMk id="10" creationId="{3C6179E0-5A3E-9F43-B18F-0AC43A67E374}"/>
          </ac:spMkLst>
        </pc:spChg>
        <pc:spChg chg="del">
          <ac:chgData name="Tammy Wierciak" userId="1ad376c4-e968-4b98-a257-7daa1b635c35" providerId="ADAL" clId="{C61D9ECA-5542-40EB-BC3A-A0AA3126E22F}" dt="2021-11-09T15:49:38.729" v="8503" actId="478"/>
          <ac:spMkLst>
            <pc:docMk/>
            <pc:sldMk cId="601952768" sldId="290"/>
            <ac:spMk id="11" creationId="{927DAC53-70A9-D24B-A5E1-D8EB708B56C8}"/>
          </ac:spMkLst>
        </pc:spChg>
        <pc:spChg chg="del">
          <ac:chgData name="Tammy Wierciak" userId="1ad376c4-e968-4b98-a257-7daa1b635c35" providerId="ADAL" clId="{C61D9ECA-5542-40EB-BC3A-A0AA3126E22F}" dt="2021-11-09T15:49:37.316" v="8502" actId="478"/>
          <ac:spMkLst>
            <pc:docMk/>
            <pc:sldMk cId="601952768" sldId="290"/>
            <ac:spMk id="15" creationId="{1B9233E6-130B-0B40-B602-F0DC39D55AA3}"/>
          </ac:spMkLst>
        </pc:spChg>
        <pc:spChg chg="mod">
          <ac:chgData name="Tammy Wierciak" userId="1ad376c4-e968-4b98-a257-7daa1b635c35" providerId="ADAL" clId="{C61D9ECA-5542-40EB-BC3A-A0AA3126E22F}" dt="2021-11-09T15:48:45.052" v="8345" actId="20577"/>
          <ac:spMkLst>
            <pc:docMk/>
            <pc:sldMk cId="601952768" sldId="290"/>
            <ac:spMk id="21" creationId="{85487F52-FD13-4542-90DE-16888E18C677}"/>
          </ac:spMkLst>
        </pc:spChg>
        <pc:spChg chg="del">
          <ac:chgData name="Tammy Wierciak" userId="1ad376c4-e968-4b98-a257-7daa1b635c35" providerId="ADAL" clId="{C61D9ECA-5542-40EB-BC3A-A0AA3126E22F}" dt="2021-11-09T15:49:39.946" v="8504" actId="478"/>
          <ac:spMkLst>
            <pc:docMk/>
            <pc:sldMk cId="601952768" sldId="290"/>
            <ac:spMk id="23" creationId="{157D9382-00D3-2B40-AFAF-288B7D55AE8B}"/>
          </ac:spMkLst>
        </pc:spChg>
        <pc:spChg chg="del">
          <ac:chgData name="Tammy Wierciak" userId="1ad376c4-e968-4b98-a257-7daa1b635c35" providerId="ADAL" clId="{C61D9ECA-5542-40EB-BC3A-A0AA3126E22F}" dt="2021-11-09T15:49:42.197" v="8506" actId="478"/>
          <ac:spMkLst>
            <pc:docMk/>
            <pc:sldMk cId="601952768" sldId="290"/>
            <ac:spMk id="24" creationId="{29FDC837-9953-F641-A1BD-6377E9198DA0}"/>
          </ac:spMkLst>
        </pc:spChg>
        <pc:picChg chg="del">
          <ac:chgData name="Tammy Wierciak" userId="1ad376c4-e968-4b98-a257-7daa1b635c35" providerId="ADAL" clId="{C61D9ECA-5542-40EB-BC3A-A0AA3126E22F}" dt="2021-11-09T15:49:36.689" v="8501" actId="478"/>
          <ac:picMkLst>
            <pc:docMk/>
            <pc:sldMk cId="601952768" sldId="290"/>
            <ac:picMk id="20" creationId="{5CE6DF90-758E-694F-9566-6E42448E355B}"/>
          </ac:picMkLst>
        </pc:picChg>
        <pc:picChg chg="del">
          <ac:chgData name="Tammy Wierciak" userId="1ad376c4-e968-4b98-a257-7daa1b635c35" providerId="ADAL" clId="{C61D9ECA-5542-40EB-BC3A-A0AA3126E22F}" dt="2021-11-09T15:49:41.450" v="8505" actId="478"/>
          <ac:picMkLst>
            <pc:docMk/>
            <pc:sldMk cId="601952768" sldId="290"/>
            <ac:picMk id="27" creationId="{4863DA6D-3080-394C-B0DF-04E337CCE83B}"/>
          </ac:picMkLst>
        </pc:picChg>
      </pc:sldChg>
      <pc:sldChg chg="modNotesTx">
        <pc:chgData name="Tammy Wierciak" userId="1ad376c4-e968-4b98-a257-7daa1b635c35" providerId="ADAL" clId="{C61D9ECA-5542-40EB-BC3A-A0AA3126E22F}" dt="2021-11-17T15:46:07.954" v="9493" actId="6549"/>
        <pc:sldMkLst>
          <pc:docMk/>
          <pc:sldMk cId="2662169273" sldId="291"/>
        </pc:sldMkLst>
      </pc:sldChg>
      <pc:sldChg chg="addSp delSp modSp mod">
        <pc:chgData name="Tammy Wierciak" userId="1ad376c4-e968-4b98-a257-7daa1b635c35" providerId="ADAL" clId="{C61D9ECA-5542-40EB-BC3A-A0AA3126E22F}" dt="2021-10-21T03:12:08.848" v="969"/>
        <pc:sldMkLst>
          <pc:docMk/>
          <pc:sldMk cId="972107781" sldId="292"/>
        </pc:sldMkLst>
        <pc:picChg chg="del">
          <ac:chgData name="Tammy Wierciak" userId="1ad376c4-e968-4b98-a257-7daa1b635c35" providerId="ADAL" clId="{C61D9ECA-5542-40EB-BC3A-A0AA3126E22F}" dt="2021-10-21T03:11:43.861" v="968" actId="478"/>
          <ac:picMkLst>
            <pc:docMk/>
            <pc:sldMk cId="972107781" sldId="292"/>
            <ac:picMk id="6" creationId="{2680EB34-F3A0-954F-87DF-3A547C766484}"/>
          </ac:picMkLst>
        </pc:picChg>
        <pc:picChg chg="add mod">
          <ac:chgData name="Tammy Wierciak" userId="1ad376c4-e968-4b98-a257-7daa1b635c35" providerId="ADAL" clId="{C61D9ECA-5542-40EB-BC3A-A0AA3126E22F}" dt="2021-10-21T03:12:08.848" v="969"/>
          <ac:picMkLst>
            <pc:docMk/>
            <pc:sldMk cId="972107781" sldId="292"/>
            <ac:picMk id="7" creationId="{BAA3FA73-D0C8-411B-BFC8-1C2FEAD1FE42}"/>
          </ac:picMkLst>
        </pc:picChg>
      </pc:sldChg>
      <pc:sldChg chg="modSp mod ord">
        <pc:chgData name="Tammy Wierciak" userId="1ad376c4-e968-4b98-a257-7daa1b635c35" providerId="ADAL" clId="{C61D9ECA-5542-40EB-BC3A-A0AA3126E22F}" dt="2021-11-17T21:45:04.448" v="9549"/>
        <pc:sldMkLst>
          <pc:docMk/>
          <pc:sldMk cId="2542739975" sldId="294"/>
        </pc:sldMkLst>
        <pc:spChg chg="mod">
          <ac:chgData name="Tammy Wierciak" userId="1ad376c4-e968-4b98-a257-7daa1b635c35" providerId="ADAL" clId="{C61D9ECA-5542-40EB-BC3A-A0AA3126E22F}" dt="2021-10-21T03:10:46.977" v="890" actId="20577"/>
          <ac:spMkLst>
            <pc:docMk/>
            <pc:sldMk cId="2542739975" sldId="294"/>
            <ac:spMk id="6" creationId="{93564D30-1965-4BF9-BD61-2C86319937F6}"/>
          </ac:spMkLst>
        </pc:spChg>
      </pc:sldChg>
      <pc:sldChg chg="del">
        <pc:chgData name="Tammy Wierciak" userId="1ad376c4-e968-4b98-a257-7daa1b635c35" providerId="ADAL" clId="{C61D9ECA-5542-40EB-BC3A-A0AA3126E22F}" dt="2021-10-21T03:01:55.338" v="533" actId="2696"/>
        <pc:sldMkLst>
          <pc:docMk/>
          <pc:sldMk cId="1787753359" sldId="295"/>
        </pc:sldMkLst>
      </pc:sldChg>
      <pc:sldChg chg="modNotesTx">
        <pc:chgData name="Tammy Wierciak" userId="1ad376c4-e968-4b98-a257-7daa1b635c35" providerId="ADAL" clId="{C61D9ECA-5542-40EB-BC3A-A0AA3126E22F}" dt="2021-11-02T15:08:56.967" v="8134" actId="6549"/>
        <pc:sldMkLst>
          <pc:docMk/>
          <pc:sldMk cId="3701171877" sldId="296"/>
        </pc:sldMkLst>
      </pc:sldChg>
      <pc:sldChg chg="addSp delSp modSp mod modAnim addCm delCm modCm modNotesTx">
        <pc:chgData name="Tammy Wierciak" userId="1ad376c4-e968-4b98-a257-7daa1b635c35" providerId="ADAL" clId="{C61D9ECA-5542-40EB-BC3A-A0AA3126E22F}" dt="2021-11-17T15:40:40.089" v="8990" actId="1592"/>
        <pc:sldMkLst>
          <pc:docMk/>
          <pc:sldMk cId="2948608655" sldId="297"/>
        </pc:sldMkLst>
        <pc:spChg chg="add del mod">
          <ac:chgData name="Tammy Wierciak" userId="1ad376c4-e968-4b98-a257-7daa1b635c35" providerId="ADAL" clId="{C61D9ECA-5542-40EB-BC3A-A0AA3126E22F}" dt="2021-10-21T03:17:14.749" v="975" actId="22"/>
          <ac:spMkLst>
            <pc:docMk/>
            <pc:sldMk cId="2948608655" sldId="297"/>
            <ac:spMk id="3" creationId="{2105F0FD-B2F1-4D21-9F3F-BB31B2FC5006}"/>
          </ac:spMkLst>
        </pc:spChg>
        <pc:spChg chg="add del mod">
          <ac:chgData name="Tammy Wierciak" userId="1ad376c4-e968-4b98-a257-7daa1b635c35" providerId="ADAL" clId="{C61D9ECA-5542-40EB-BC3A-A0AA3126E22F}" dt="2021-11-01T00:13:53.791" v="5209" actId="478"/>
          <ac:spMkLst>
            <pc:docMk/>
            <pc:sldMk cId="2948608655" sldId="297"/>
            <ac:spMk id="3" creationId="{D68ACB76-F791-41BF-90CF-38101F11E364}"/>
          </ac:spMkLst>
        </pc:spChg>
        <pc:spChg chg="mod">
          <ac:chgData name="Tammy Wierciak" userId="1ad376c4-e968-4b98-a257-7daa1b635c35" providerId="ADAL" clId="{C61D9ECA-5542-40EB-BC3A-A0AA3126E22F}" dt="2021-10-21T03:03:53.649" v="611" actId="20577"/>
          <ac:spMkLst>
            <pc:docMk/>
            <pc:sldMk cId="2948608655" sldId="297"/>
            <ac:spMk id="5" creationId="{DF8A5E83-6E76-4092-B268-8EFCF4BA15FF}"/>
          </ac:spMkLst>
        </pc:spChg>
        <pc:spChg chg="add del mod">
          <ac:chgData name="Tammy Wierciak" userId="1ad376c4-e968-4b98-a257-7daa1b635c35" providerId="ADAL" clId="{C61D9ECA-5542-40EB-BC3A-A0AA3126E22F}" dt="2021-10-21T03:24:14.695" v="1017"/>
          <ac:spMkLst>
            <pc:docMk/>
            <pc:sldMk cId="2948608655" sldId="297"/>
            <ac:spMk id="8" creationId="{0ECD9E8D-1216-4089-A127-0E7EFA8D963B}"/>
          </ac:spMkLst>
        </pc:spChg>
        <pc:spChg chg="add del mod">
          <ac:chgData name="Tammy Wierciak" userId="1ad376c4-e968-4b98-a257-7daa1b635c35" providerId="ADAL" clId="{C61D9ECA-5542-40EB-BC3A-A0AA3126E22F}" dt="2021-10-26T17:38:54.183" v="4379" actId="478"/>
          <ac:spMkLst>
            <pc:docMk/>
            <pc:sldMk cId="2948608655" sldId="297"/>
            <ac:spMk id="9" creationId="{CF0347EB-DF13-4F54-A915-0FC61771677B}"/>
          </ac:spMkLst>
        </pc:spChg>
        <pc:spChg chg="add mod">
          <ac:chgData name="Tammy Wierciak" userId="1ad376c4-e968-4b98-a257-7daa1b635c35" providerId="ADAL" clId="{C61D9ECA-5542-40EB-BC3A-A0AA3126E22F}" dt="2021-11-09T15:54:04.237" v="8573" actId="6549"/>
          <ac:spMkLst>
            <pc:docMk/>
            <pc:sldMk cId="2948608655" sldId="297"/>
            <ac:spMk id="10" creationId="{F7B8593C-B480-40FC-BEF2-99B4D545D1E1}"/>
          </ac:spMkLst>
        </pc:spChg>
        <pc:spChg chg="add del mod">
          <ac:chgData name="Tammy Wierciak" userId="1ad376c4-e968-4b98-a257-7daa1b635c35" providerId="ADAL" clId="{C61D9ECA-5542-40EB-BC3A-A0AA3126E22F}" dt="2021-11-01T00:20:48.445" v="5259" actId="478"/>
          <ac:spMkLst>
            <pc:docMk/>
            <pc:sldMk cId="2948608655" sldId="297"/>
            <ac:spMk id="12" creationId="{961B076B-AF6A-43E2-A03C-4B68992529CC}"/>
          </ac:spMkLst>
        </pc:spChg>
        <pc:spChg chg="add del mod">
          <ac:chgData name="Tammy Wierciak" userId="1ad376c4-e968-4b98-a257-7daa1b635c35" providerId="ADAL" clId="{C61D9ECA-5542-40EB-BC3A-A0AA3126E22F}" dt="2021-11-01T00:19:56.823" v="5253" actId="478"/>
          <ac:spMkLst>
            <pc:docMk/>
            <pc:sldMk cId="2948608655" sldId="297"/>
            <ac:spMk id="13" creationId="{3BED1EAA-5155-4DE2-AA1D-F3460646F31A}"/>
          </ac:spMkLst>
        </pc:spChg>
        <pc:picChg chg="add mod ord">
          <ac:chgData name="Tammy Wierciak" userId="1ad376c4-e968-4b98-a257-7daa1b635c35" providerId="ADAL" clId="{C61D9ECA-5542-40EB-BC3A-A0AA3126E22F}" dt="2021-11-14T22:24:55.472" v="8606" actId="167"/>
          <ac:picMkLst>
            <pc:docMk/>
            <pc:sldMk cId="2948608655" sldId="297"/>
            <ac:picMk id="6" creationId="{C4634F54-D1CF-4B54-ABBE-35F9D552EF08}"/>
          </ac:picMkLst>
        </pc:picChg>
        <pc:picChg chg="add del mod ord">
          <ac:chgData name="Tammy Wierciak" userId="1ad376c4-e968-4b98-a257-7daa1b635c35" providerId="ADAL" clId="{C61D9ECA-5542-40EB-BC3A-A0AA3126E22F}" dt="2021-11-01T00:10:45.581" v="5206" actId="478"/>
          <ac:picMkLst>
            <pc:docMk/>
            <pc:sldMk cId="2948608655" sldId="297"/>
            <ac:picMk id="7" creationId="{E67C7E02-EE06-4997-A22B-7CA5A11ACE86}"/>
          </ac:picMkLst>
        </pc:picChg>
        <pc:picChg chg="add del mod">
          <ac:chgData name="Tammy Wierciak" userId="1ad376c4-e968-4b98-a257-7daa1b635c35" providerId="ADAL" clId="{C61D9ECA-5542-40EB-BC3A-A0AA3126E22F}" dt="2021-11-14T22:24:36.647" v="8603" actId="478"/>
          <ac:picMkLst>
            <pc:docMk/>
            <pc:sldMk cId="2948608655" sldId="297"/>
            <ac:picMk id="9" creationId="{1FB801D6-D0FC-4F02-81DA-20ED2A4739BC}"/>
          </ac:picMkLst>
        </pc:picChg>
        <pc:picChg chg="del">
          <ac:chgData name="Tammy Wierciak" userId="1ad376c4-e968-4b98-a257-7daa1b635c35" providerId="ADAL" clId="{C61D9ECA-5542-40EB-BC3A-A0AA3126E22F}" dt="2021-10-21T03:02:46.540" v="584" actId="478"/>
          <ac:picMkLst>
            <pc:docMk/>
            <pc:sldMk cId="2948608655" sldId="297"/>
            <ac:picMk id="11" creationId="{80798728-8D08-4DE1-904C-0B260C22D97E}"/>
          </ac:picMkLst>
        </pc:picChg>
      </pc:sldChg>
      <pc:sldChg chg="del">
        <pc:chgData name="Tammy Wierciak" userId="1ad376c4-e968-4b98-a257-7daa1b635c35" providerId="ADAL" clId="{C61D9ECA-5542-40EB-BC3A-A0AA3126E22F}" dt="2021-11-17T21:45:13.980" v="9552" actId="47"/>
        <pc:sldMkLst>
          <pc:docMk/>
          <pc:sldMk cId="3697301312" sldId="298"/>
        </pc:sldMkLst>
      </pc:sldChg>
      <pc:sldChg chg="addSp delSp modSp mod modNotesTx">
        <pc:chgData name="Tammy Wierciak" userId="1ad376c4-e968-4b98-a257-7daa1b635c35" providerId="ADAL" clId="{C61D9ECA-5542-40EB-BC3A-A0AA3126E22F}" dt="2021-10-26T17:05:07.452" v="3981" actId="20577"/>
        <pc:sldMkLst>
          <pc:docMk/>
          <pc:sldMk cId="950196727" sldId="300"/>
        </pc:sldMkLst>
        <pc:picChg chg="add del mod">
          <ac:chgData name="Tammy Wierciak" userId="1ad376c4-e968-4b98-a257-7daa1b635c35" providerId="ADAL" clId="{C61D9ECA-5542-40EB-BC3A-A0AA3126E22F}" dt="2021-10-26T17:01:20.907" v="3324" actId="478"/>
          <ac:picMkLst>
            <pc:docMk/>
            <pc:sldMk cId="950196727" sldId="300"/>
            <ac:picMk id="4" creationId="{05E708DA-83A0-45D8-B1EF-BCF5BD3F4C20}"/>
          </ac:picMkLst>
        </pc:picChg>
        <pc:picChg chg="del">
          <ac:chgData name="Tammy Wierciak" userId="1ad376c4-e968-4b98-a257-7daa1b635c35" providerId="ADAL" clId="{C61D9ECA-5542-40EB-BC3A-A0AA3126E22F}" dt="2021-10-20T16:20:07.477" v="146" actId="478"/>
          <ac:picMkLst>
            <pc:docMk/>
            <pc:sldMk cId="950196727" sldId="300"/>
            <ac:picMk id="6" creationId="{2680EB34-F3A0-954F-87DF-3A547C766484}"/>
          </ac:picMkLst>
        </pc:picChg>
        <pc:picChg chg="add mod">
          <ac:chgData name="Tammy Wierciak" userId="1ad376c4-e968-4b98-a257-7daa1b635c35" providerId="ADAL" clId="{C61D9ECA-5542-40EB-BC3A-A0AA3126E22F}" dt="2021-10-26T17:01:25.733" v="3326" actId="1076"/>
          <ac:picMkLst>
            <pc:docMk/>
            <pc:sldMk cId="950196727" sldId="300"/>
            <ac:picMk id="6" creationId="{FCF22ABD-04E6-48E4-99E4-2A093C8D616F}"/>
          </ac:picMkLst>
        </pc:picChg>
      </pc:sldChg>
      <pc:sldChg chg="del">
        <pc:chgData name="Tammy Wierciak" userId="1ad376c4-e968-4b98-a257-7daa1b635c35" providerId="ADAL" clId="{C61D9ECA-5542-40EB-BC3A-A0AA3126E22F}" dt="2021-11-17T21:45:08.153" v="9550" actId="47"/>
        <pc:sldMkLst>
          <pc:docMk/>
          <pc:sldMk cId="3838766417" sldId="301"/>
        </pc:sldMkLst>
      </pc:sldChg>
      <pc:sldChg chg="modSp add mod modNotesTx">
        <pc:chgData name="Tammy Wierciak" userId="1ad376c4-e968-4b98-a257-7daa1b635c35" providerId="ADAL" clId="{C61D9ECA-5542-40EB-BC3A-A0AA3126E22F}" dt="2021-10-26T16:50:21.388" v="2822" actId="6549"/>
        <pc:sldMkLst>
          <pc:docMk/>
          <pc:sldMk cId="2608025074" sldId="302"/>
        </pc:sldMkLst>
        <pc:spChg chg="mod">
          <ac:chgData name="Tammy Wierciak" userId="1ad376c4-e968-4b98-a257-7daa1b635c35" providerId="ADAL" clId="{C61D9ECA-5542-40EB-BC3A-A0AA3126E22F}" dt="2021-10-20T16:18:05.862" v="98" actId="20577"/>
          <ac:spMkLst>
            <pc:docMk/>
            <pc:sldMk cId="2608025074" sldId="302"/>
            <ac:spMk id="6" creationId="{93564D30-1965-4BF9-BD61-2C86319937F6}"/>
          </ac:spMkLst>
        </pc:spChg>
      </pc:sldChg>
      <pc:sldChg chg="modSp add mod modNotesTx">
        <pc:chgData name="Tammy Wierciak" userId="1ad376c4-e968-4b98-a257-7daa1b635c35" providerId="ADAL" clId="{C61D9ECA-5542-40EB-BC3A-A0AA3126E22F}" dt="2021-11-17T15:39:28.749" v="8987" actId="6549"/>
        <pc:sldMkLst>
          <pc:docMk/>
          <pc:sldMk cId="3980465328" sldId="303"/>
        </pc:sldMkLst>
        <pc:spChg chg="mod">
          <ac:chgData name="Tammy Wierciak" userId="1ad376c4-e968-4b98-a257-7daa1b635c35" providerId="ADAL" clId="{C61D9ECA-5542-40EB-BC3A-A0AA3126E22F}" dt="2021-10-20T16:18:44.761" v="145" actId="6549"/>
          <ac:spMkLst>
            <pc:docMk/>
            <pc:sldMk cId="3980465328" sldId="303"/>
            <ac:spMk id="6" creationId="{93564D30-1965-4BF9-BD61-2C86319937F6}"/>
          </ac:spMkLst>
        </pc:spChg>
      </pc:sldChg>
      <pc:sldChg chg="addSp delSp modSp add del mod ord addCm delCm modCm modNotesTx">
        <pc:chgData name="Tammy Wierciak" userId="1ad376c4-e968-4b98-a257-7daa1b635c35" providerId="ADAL" clId="{C61D9ECA-5542-40EB-BC3A-A0AA3126E22F}" dt="2021-11-17T15:38:29.698" v="8979" actId="1592"/>
        <pc:sldMkLst>
          <pc:docMk/>
          <pc:sldMk cId="2550619679" sldId="304"/>
        </pc:sldMkLst>
        <pc:spChg chg="mod">
          <ac:chgData name="Tammy Wierciak" userId="1ad376c4-e968-4b98-a257-7daa1b635c35" providerId="ADAL" clId="{C61D9ECA-5542-40EB-BC3A-A0AA3126E22F}" dt="2021-10-20T20:20:51.341" v="163" actId="20577"/>
          <ac:spMkLst>
            <pc:docMk/>
            <pc:sldMk cId="2550619679" sldId="304"/>
            <ac:spMk id="2" creationId="{927FBC86-65C5-45D1-9C13-73E8ADB29B93}"/>
          </ac:spMkLst>
        </pc:spChg>
        <pc:spChg chg="add del mod">
          <ac:chgData name="Tammy Wierciak" userId="1ad376c4-e968-4b98-a257-7daa1b635c35" providerId="ADAL" clId="{C61D9ECA-5542-40EB-BC3A-A0AA3126E22F}" dt="2021-10-20T20:21:05.421" v="167"/>
          <ac:spMkLst>
            <pc:docMk/>
            <pc:sldMk cId="2550619679" sldId="304"/>
            <ac:spMk id="3" creationId="{014A0902-F639-46F6-A11F-D534B403CFFF}"/>
          </ac:spMkLst>
        </pc:spChg>
        <pc:spChg chg="add mod">
          <ac:chgData name="Tammy Wierciak" userId="1ad376c4-e968-4b98-a257-7daa1b635c35" providerId="ADAL" clId="{C61D9ECA-5542-40EB-BC3A-A0AA3126E22F}" dt="2021-11-01T00:05:40.387" v="5193" actId="20577"/>
          <ac:spMkLst>
            <pc:docMk/>
            <pc:sldMk cId="2550619679" sldId="304"/>
            <ac:spMk id="6" creationId="{0F2C6AA6-764C-49F0-80C1-CA2FE4B56798}"/>
          </ac:spMkLst>
        </pc:spChg>
        <pc:graphicFrameChg chg="add mod">
          <ac:chgData name="Tammy Wierciak" userId="1ad376c4-e968-4b98-a257-7daa1b635c35" providerId="ADAL" clId="{C61D9ECA-5542-40EB-BC3A-A0AA3126E22F}" dt="2021-11-14T22:20:27.534" v="8583" actId="1076"/>
          <ac:graphicFrameMkLst>
            <pc:docMk/>
            <pc:sldMk cId="2550619679" sldId="304"/>
            <ac:graphicFrameMk id="8" creationId="{F1A17E9A-B7BA-42E3-AB34-2BFA0B44B257}"/>
          </ac:graphicFrameMkLst>
        </pc:graphicFrameChg>
        <pc:picChg chg="del">
          <ac:chgData name="Tammy Wierciak" userId="1ad376c4-e968-4b98-a257-7daa1b635c35" providerId="ADAL" clId="{C61D9ECA-5542-40EB-BC3A-A0AA3126E22F}" dt="2021-10-20T20:20:53.109" v="164" actId="478"/>
          <ac:picMkLst>
            <pc:docMk/>
            <pc:sldMk cId="2550619679" sldId="304"/>
            <ac:picMk id="4" creationId="{05E708DA-83A0-45D8-B1EF-BCF5BD3F4C20}"/>
          </ac:picMkLst>
        </pc:picChg>
        <pc:picChg chg="add mod">
          <ac:chgData name="Tammy Wierciak" userId="1ad376c4-e968-4b98-a257-7daa1b635c35" providerId="ADAL" clId="{C61D9ECA-5542-40EB-BC3A-A0AA3126E22F}" dt="2021-11-01T00:05:15.163" v="5183" actId="14100"/>
          <ac:picMkLst>
            <pc:docMk/>
            <pc:sldMk cId="2550619679" sldId="304"/>
            <ac:picMk id="7" creationId="{98BCA17F-6E7C-4424-BDEC-E2E8901BA935}"/>
          </ac:picMkLst>
        </pc:picChg>
      </pc:sldChg>
      <pc:sldChg chg="addSp modSp add mod ord addCm delCm modCm modNotesTx">
        <pc:chgData name="Tammy Wierciak" userId="1ad376c4-e968-4b98-a257-7daa1b635c35" providerId="ADAL" clId="{C61D9ECA-5542-40EB-BC3A-A0AA3126E22F}" dt="2021-11-24T18:31:35.249" v="9556" actId="20577"/>
        <pc:sldMkLst>
          <pc:docMk/>
          <pc:sldMk cId="2651768170" sldId="305"/>
        </pc:sldMkLst>
        <pc:spChg chg="mod">
          <ac:chgData name="Tammy Wierciak" userId="1ad376c4-e968-4b98-a257-7daa1b635c35" providerId="ADAL" clId="{C61D9ECA-5542-40EB-BC3A-A0AA3126E22F}" dt="2021-10-21T02:54:20.293" v="349" actId="20577"/>
          <ac:spMkLst>
            <pc:docMk/>
            <pc:sldMk cId="2651768170" sldId="305"/>
            <ac:spMk id="2" creationId="{927FBC86-65C5-45D1-9C13-73E8ADB29B93}"/>
          </ac:spMkLst>
        </pc:spChg>
        <pc:spChg chg="mod">
          <ac:chgData name="Tammy Wierciak" userId="1ad376c4-e968-4b98-a257-7daa1b635c35" providerId="ADAL" clId="{C61D9ECA-5542-40EB-BC3A-A0AA3126E22F}" dt="2021-11-24T18:31:35.249" v="9556" actId="20577"/>
          <ac:spMkLst>
            <pc:docMk/>
            <pc:sldMk cId="2651768170" sldId="305"/>
            <ac:spMk id="6" creationId="{0F2C6AA6-764C-49F0-80C1-CA2FE4B56798}"/>
          </ac:spMkLst>
        </pc:spChg>
        <pc:picChg chg="add mod">
          <ac:chgData name="Tammy Wierciak" userId="1ad376c4-e968-4b98-a257-7daa1b635c35" providerId="ADAL" clId="{C61D9ECA-5542-40EB-BC3A-A0AA3126E22F}" dt="2021-10-26T16:56:15.300" v="3298" actId="1076"/>
          <ac:picMkLst>
            <pc:docMk/>
            <pc:sldMk cId="2651768170" sldId="305"/>
            <ac:picMk id="7" creationId="{E3E18D97-275D-4CF5-B19A-3BFBD3C81201}"/>
          </ac:picMkLst>
        </pc:picChg>
        <pc:picChg chg="add mod">
          <ac:chgData name="Tammy Wierciak" userId="1ad376c4-e968-4b98-a257-7daa1b635c35" providerId="ADAL" clId="{C61D9ECA-5542-40EB-BC3A-A0AA3126E22F}" dt="2021-11-14T22:21:06.456" v="8586" actId="1076"/>
          <ac:picMkLst>
            <pc:docMk/>
            <pc:sldMk cId="2651768170" sldId="305"/>
            <ac:picMk id="8" creationId="{D9AC39E0-6D2F-410F-A1BD-BC12C356461B}"/>
          </ac:picMkLst>
        </pc:picChg>
      </pc:sldChg>
      <pc:sldChg chg="addSp modSp add mod ord addCm delCm modCm modNotesTx">
        <pc:chgData name="Tammy Wierciak" userId="1ad376c4-e968-4b98-a257-7daa1b635c35" providerId="ADAL" clId="{C61D9ECA-5542-40EB-BC3A-A0AA3126E22F}" dt="2021-11-01T17:48:31.013" v="7452" actId="1592"/>
        <pc:sldMkLst>
          <pc:docMk/>
          <pc:sldMk cId="4002001869" sldId="306"/>
        </pc:sldMkLst>
        <pc:spChg chg="mod">
          <ac:chgData name="Tammy Wierciak" userId="1ad376c4-e968-4b98-a257-7daa1b635c35" providerId="ADAL" clId="{C61D9ECA-5542-40EB-BC3A-A0AA3126E22F}" dt="2021-10-21T02:58:48.376" v="460" actId="20577"/>
          <ac:spMkLst>
            <pc:docMk/>
            <pc:sldMk cId="4002001869" sldId="306"/>
            <ac:spMk id="2" creationId="{927FBC86-65C5-45D1-9C13-73E8ADB29B93}"/>
          </ac:spMkLst>
        </pc:spChg>
        <pc:spChg chg="mod">
          <ac:chgData name="Tammy Wierciak" userId="1ad376c4-e968-4b98-a257-7daa1b635c35" providerId="ADAL" clId="{C61D9ECA-5542-40EB-BC3A-A0AA3126E22F}" dt="2021-11-01T00:10:07.951" v="5205" actId="1076"/>
          <ac:spMkLst>
            <pc:docMk/>
            <pc:sldMk cId="4002001869" sldId="306"/>
            <ac:spMk id="6" creationId="{0F2C6AA6-764C-49F0-80C1-CA2FE4B56798}"/>
          </ac:spMkLst>
        </pc:spChg>
        <pc:picChg chg="add mod">
          <ac:chgData name="Tammy Wierciak" userId="1ad376c4-e968-4b98-a257-7daa1b635c35" providerId="ADAL" clId="{C61D9ECA-5542-40EB-BC3A-A0AA3126E22F}" dt="2021-11-01T00:08:12.479" v="5197" actId="1076"/>
          <ac:picMkLst>
            <pc:docMk/>
            <pc:sldMk cId="4002001869" sldId="306"/>
            <ac:picMk id="4" creationId="{C07D245F-1929-4FA7-9DD2-D267D5938DDD}"/>
          </ac:picMkLst>
        </pc:picChg>
        <pc:picChg chg="add mod">
          <ac:chgData name="Tammy Wierciak" userId="1ad376c4-e968-4b98-a257-7daa1b635c35" providerId="ADAL" clId="{C61D9ECA-5542-40EB-BC3A-A0AA3126E22F}" dt="2021-11-01T00:10:01.747" v="5204" actId="14100"/>
          <ac:picMkLst>
            <pc:docMk/>
            <pc:sldMk cId="4002001869" sldId="306"/>
            <ac:picMk id="8" creationId="{27EF047D-9892-4F9E-A1BF-AFA5579841AD}"/>
          </ac:picMkLst>
        </pc:picChg>
      </pc:sldChg>
      <pc:sldChg chg="addSp delSp modSp add mod modAnim addCm delCm modCm modNotesTx">
        <pc:chgData name="Tammy Wierciak" userId="1ad376c4-e968-4b98-a257-7daa1b635c35" providerId="ADAL" clId="{C61D9ECA-5542-40EB-BC3A-A0AA3126E22F}" dt="2021-11-14T22:25:20.116" v="8608" actId="1592"/>
        <pc:sldMkLst>
          <pc:docMk/>
          <pc:sldMk cId="1478227326" sldId="307"/>
        </pc:sldMkLst>
        <pc:spChg chg="del">
          <ac:chgData name="Tammy Wierciak" userId="1ad376c4-e968-4b98-a257-7daa1b635c35" providerId="ADAL" clId="{C61D9ECA-5542-40EB-BC3A-A0AA3126E22F}" dt="2021-10-21T03:18:38.243" v="980" actId="22"/>
          <ac:spMkLst>
            <pc:docMk/>
            <pc:sldMk cId="1478227326" sldId="307"/>
            <ac:spMk id="3" creationId="{2105F0FD-B2F1-4D21-9F3F-BB31B2FC5006}"/>
          </ac:spMkLst>
        </pc:spChg>
        <pc:spChg chg="add del mod">
          <ac:chgData name="Tammy Wierciak" userId="1ad376c4-e968-4b98-a257-7daa1b635c35" providerId="ADAL" clId="{C61D9ECA-5542-40EB-BC3A-A0AA3126E22F}" dt="2021-11-01T00:13:42.922" v="5208" actId="478"/>
          <ac:spMkLst>
            <pc:docMk/>
            <pc:sldMk cId="1478227326" sldId="307"/>
            <ac:spMk id="3" creationId="{72C01E5B-874F-451D-A83F-9FE1D5CBCAAD}"/>
          </ac:spMkLst>
        </pc:spChg>
        <pc:spChg chg="add del mod">
          <ac:chgData name="Tammy Wierciak" userId="1ad376c4-e968-4b98-a257-7daa1b635c35" providerId="ADAL" clId="{C61D9ECA-5542-40EB-BC3A-A0AA3126E22F}" dt="2021-11-02T15:11:31.912" v="8243" actId="478"/>
          <ac:spMkLst>
            <pc:docMk/>
            <pc:sldMk cId="1478227326" sldId="307"/>
            <ac:spMk id="3" creationId="{E061A825-EEBB-4A29-957B-8BDDE1D06E6B}"/>
          </ac:spMkLst>
        </pc:spChg>
        <pc:spChg chg="mod">
          <ac:chgData name="Tammy Wierciak" userId="1ad376c4-e968-4b98-a257-7daa1b635c35" providerId="ADAL" clId="{C61D9ECA-5542-40EB-BC3A-A0AA3126E22F}" dt="2021-10-26T17:40:25.851" v="4457"/>
          <ac:spMkLst>
            <pc:docMk/>
            <pc:sldMk cId="1478227326" sldId="307"/>
            <ac:spMk id="5" creationId="{DF8A5E83-6E76-4092-B268-8EFCF4BA15FF}"/>
          </ac:spMkLst>
        </pc:spChg>
        <pc:spChg chg="add mod ord">
          <ac:chgData name="Tammy Wierciak" userId="1ad376c4-e968-4b98-a257-7daa1b635c35" providerId="ADAL" clId="{C61D9ECA-5542-40EB-BC3A-A0AA3126E22F}" dt="2021-11-02T14:11:39.660" v="7792" actId="6549"/>
          <ac:spMkLst>
            <pc:docMk/>
            <pc:sldMk cId="1478227326" sldId="307"/>
            <ac:spMk id="7" creationId="{45F5B012-934D-4C46-9FC5-35D015CB3B14}"/>
          </ac:spMkLst>
        </pc:spChg>
        <pc:picChg chg="add del mod">
          <ac:chgData name="Tammy Wierciak" userId="1ad376c4-e968-4b98-a257-7daa1b635c35" providerId="ADAL" clId="{C61D9ECA-5542-40EB-BC3A-A0AA3126E22F}" dt="2021-11-14T22:22:17.501" v="8588" actId="478"/>
          <ac:picMkLst>
            <pc:docMk/>
            <pc:sldMk cId="1478227326" sldId="307"/>
            <ac:picMk id="3" creationId="{4BA9E234-9F09-4DA1-8F9C-B7DF1BF0A637}"/>
          </ac:picMkLst>
        </pc:picChg>
        <pc:picChg chg="add del mod ord">
          <ac:chgData name="Tammy Wierciak" userId="1ad376c4-e968-4b98-a257-7daa1b635c35" providerId="ADAL" clId="{C61D9ECA-5542-40EB-BC3A-A0AA3126E22F}" dt="2021-10-31T12:48:03.995" v="5143" actId="478"/>
          <ac:picMkLst>
            <pc:docMk/>
            <pc:sldMk cId="1478227326" sldId="307"/>
            <ac:picMk id="6" creationId="{6998B4D8-BEBC-4707-BB57-1334997FE3F7}"/>
          </ac:picMkLst>
        </pc:picChg>
        <pc:picChg chg="add del mod">
          <ac:chgData name="Tammy Wierciak" userId="1ad376c4-e968-4b98-a257-7daa1b635c35" providerId="ADAL" clId="{C61D9ECA-5542-40EB-BC3A-A0AA3126E22F}" dt="2021-11-14T22:24:20.739" v="8598" actId="478"/>
          <ac:picMkLst>
            <pc:docMk/>
            <pc:sldMk cId="1478227326" sldId="307"/>
            <ac:picMk id="8" creationId="{92F3307F-A788-4D2C-A59F-C86C48127711}"/>
          </ac:picMkLst>
        </pc:picChg>
        <pc:picChg chg="add del mod">
          <ac:chgData name="Tammy Wierciak" userId="1ad376c4-e968-4b98-a257-7daa1b635c35" providerId="ADAL" clId="{C61D9ECA-5542-40EB-BC3A-A0AA3126E22F}" dt="2021-11-01T00:22:30.229" v="5266" actId="478"/>
          <ac:picMkLst>
            <pc:docMk/>
            <pc:sldMk cId="1478227326" sldId="307"/>
            <ac:picMk id="8" creationId="{EB9A14EF-D132-43EA-95F6-6522046AE9C0}"/>
          </ac:picMkLst>
        </pc:picChg>
        <pc:picChg chg="add mod ord">
          <ac:chgData name="Tammy Wierciak" userId="1ad376c4-e968-4b98-a257-7daa1b635c35" providerId="ADAL" clId="{C61D9ECA-5542-40EB-BC3A-A0AA3126E22F}" dt="2021-11-14T22:25:15.568" v="8607" actId="167"/>
          <ac:picMkLst>
            <pc:docMk/>
            <pc:sldMk cId="1478227326" sldId="307"/>
            <ac:picMk id="9" creationId="{B5585B7E-89BE-4698-92FA-A34A6B5533AC}"/>
          </ac:picMkLst>
        </pc:picChg>
        <pc:picChg chg="add del mod ord">
          <ac:chgData name="Tammy Wierciak" userId="1ad376c4-e968-4b98-a257-7daa1b635c35" providerId="ADAL" clId="{C61D9ECA-5542-40EB-BC3A-A0AA3126E22F}" dt="2021-11-02T15:11:29.098" v="8242" actId="478"/>
          <ac:picMkLst>
            <pc:docMk/>
            <pc:sldMk cId="1478227326" sldId="307"/>
            <ac:picMk id="9" creationId="{D1FB3CB0-5817-4F7C-A594-DDC16C6A9ED6}"/>
          </ac:picMkLst>
        </pc:picChg>
      </pc:sldChg>
      <pc:sldChg chg="addSp delSp modSp add del mod ord modNotesTx">
        <pc:chgData name="Tammy Wierciak" userId="1ad376c4-e968-4b98-a257-7daa1b635c35" providerId="ADAL" clId="{C61D9ECA-5542-40EB-BC3A-A0AA3126E22F}" dt="2021-11-01T00:23:14.933" v="5274" actId="47"/>
        <pc:sldMkLst>
          <pc:docMk/>
          <pc:sldMk cId="4070493129" sldId="308"/>
        </pc:sldMkLst>
        <pc:spChg chg="del">
          <ac:chgData name="Tammy Wierciak" userId="1ad376c4-e968-4b98-a257-7daa1b635c35" providerId="ADAL" clId="{C61D9ECA-5542-40EB-BC3A-A0AA3126E22F}" dt="2021-10-21T03:21:35.992" v="997"/>
          <ac:spMkLst>
            <pc:docMk/>
            <pc:sldMk cId="4070493129" sldId="308"/>
            <ac:spMk id="3" creationId="{2105F0FD-B2F1-4D21-9F3F-BB31B2FC5006}"/>
          </ac:spMkLst>
        </pc:spChg>
        <pc:spChg chg="add del mod">
          <ac:chgData name="Tammy Wierciak" userId="1ad376c4-e968-4b98-a257-7daa1b635c35" providerId="ADAL" clId="{C61D9ECA-5542-40EB-BC3A-A0AA3126E22F}" dt="2021-10-31T12:51:03.100" v="5154"/>
          <ac:spMkLst>
            <pc:docMk/>
            <pc:sldMk cId="4070493129" sldId="308"/>
            <ac:spMk id="3" creationId="{92A721B6-0397-4F4D-ADCD-15A679AAB45C}"/>
          </ac:spMkLst>
        </pc:spChg>
        <pc:spChg chg="mod">
          <ac:chgData name="Tammy Wierciak" userId="1ad376c4-e968-4b98-a257-7daa1b635c35" providerId="ADAL" clId="{C61D9ECA-5542-40EB-BC3A-A0AA3126E22F}" dt="2021-10-26T17:40:50.601" v="4464"/>
          <ac:spMkLst>
            <pc:docMk/>
            <pc:sldMk cId="4070493129" sldId="308"/>
            <ac:spMk id="5" creationId="{DF8A5E83-6E76-4092-B268-8EFCF4BA15FF}"/>
          </ac:spMkLst>
        </pc:spChg>
        <pc:spChg chg="add mod ord">
          <ac:chgData name="Tammy Wierciak" userId="1ad376c4-e968-4b98-a257-7daa1b635c35" providerId="ADAL" clId="{C61D9ECA-5542-40EB-BC3A-A0AA3126E22F}" dt="2021-10-31T12:52:02.928" v="5160" actId="1076"/>
          <ac:spMkLst>
            <pc:docMk/>
            <pc:sldMk cId="4070493129" sldId="308"/>
            <ac:spMk id="7" creationId="{42B5BA2E-35E7-4105-9E0B-DA897FE54992}"/>
          </ac:spMkLst>
        </pc:spChg>
        <pc:spChg chg="add mod">
          <ac:chgData name="Tammy Wierciak" userId="1ad376c4-e968-4b98-a257-7daa1b635c35" providerId="ADAL" clId="{C61D9ECA-5542-40EB-BC3A-A0AA3126E22F}" dt="2021-10-26T17:50:03.691" v="4634" actId="20577"/>
          <ac:spMkLst>
            <pc:docMk/>
            <pc:sldMk cId="4070493129" sldId="308"/>
            <ac:spMk id="8" creationId="{7F2D3843-1A66-431A-B358-9B57E95A752C}"/>
          </ac:spMkLst>
        </pc:spChg>
        <pc:picChg chg="add del mod">
          <ac:chgData name="Tammy Wierciak" userId="1ad376c4-e968-4b98-a257-7daa1b635c35" providerId="ADAL" clId="{C61D9ECA-5542-40EB-BC3A-A0AA3126E22F}" dt="2021-10-31T12:50:40.118" v="5153" actId="478"/>
          <ac:picMkLst>
            <pc:docMk/>
            <pc:sldMk cId="4070493129" sldId="308"/>
            <ac:picMk id="6" creationId="{FDC4A280-25D2-41DF-8BEA-D87090231996}"/>
          </ac:picMkLst>
        </pc:picChg>
        <pc:picChg chg="add mod">
          <ac:chgData name="Tammy Wierciak" userId="1ad376c4-e968-4b98-a257-7daa1b635c35" providerId="ADAL" clId="{C61D9ECA-5542-40EB-BC3A-A0AA3126E22F}" dt="2021-10-31T12:51:10.400" v="5155" actId="1076"/>
          <ac:picMkLst>
            <pc:docMk/>
            <pc:sldMk cId="4070493129" sldId="308"/>
            <ac:picMk id="9" creationId="{2E0BBDC6-DA66-4121-A2D7-D15EBB6F033F}"/>
          </ac:picMkLst>
        </pc:picChg>
      </pc:sldChg>
      <pc:sldChg chg="addSp delSp modSp add mod modAnim modNotesTx">
        <pc:chgData name="Tammy Wierciak" userId="1ad376c4-e968-4b98-a257-7daa1b635c35" providerId="ADAL" clId="{C61D9ECA-5542-40EB-BC3A-A0AA3126E22F}" dt="2021-11-17T17:43:32.730" v="9543" actId="14100"/>
        <pc:sldMkLst>
          <pc:docMk/>
          <pc:sldMk cId="821373588" sldId="309"/>
        </pc:sldMkLst>
        <pc:spChg chg="del">
          <ac:chgData name="Tammy Wierciak" userId="1ad376c4-e968-4b98-a257-7daa1b635c35" providerId="ADAL" clId="{C61D9ECA-5542-40EB-BC3A-A0AA3126E22F}" dt="2021-10-21T03:19:21.439" v="984" actId="22"/>
          <ac:spMkLst>
            <pc:docMk/>
            <pc:sldMk cId="821373588" sldId="309"/>
            <ac:spMk id="3" creationId="{2105F0FD-B2F1-4D21-9F3F-BB31B2FC5006}"/>
          </ac:spMkLst>
        </pc:spChg>
        <pc:spChg chg="add del mod">
          <ac:chgData name="Tammy Wierciak" userId="1ad376c4-e968-4b98-a257-7daa1b635c35" providerId="ADAL" clId="{C61D9ECA-5542-40EB-BC3A-A0AA3126E22F}" dt="2021-11-01T00:55:16.118" v="6307" actId="478"/>
          <ac:spMkLst>
            <pc:docMk/>
            <pc:sldMk cId="821373588" sldId="309"/>
            <ac:spMk id="3" creationId="{68F77CC5-7B6B-450D-A6BD-A23B289EF380}"/>
          </ac:spMkLst>
        </pc:spChg>
        <pc:spChg chg="add del mod">
          <ac:chgData name="Tammy Wierciak" userId="1ad376c4-e968-4b98-a257-7daa1b635c35" providerId="ADAL" clId="{C61D9ECA-5542-40EB-BC3A-A0AA3126E22F}" dt="2021-11-15T16:27:15.387" v="8672"/>
          <ac:spMkLst>
            <pc:docMk/>
            <pc:sldMk cId="821373588" sldId="309"/>
            <ac:spMk id="3" creationId="{D4EFBB5C-E6B1-42C6-9F35-56345CCA6CF0}"/>
          </ac:spMkLst>
        </pc:spChg>
        <pc:spChg chg="mod">
          <ac:chgData name="Tammy Wierciak" userId="1ad376c4-e968-4b98-a257-7daa1b635c35" providerId="ADAL" clId="{C61D9ECA-5542-40EB-BC3A-A0AA3126E22F}" dt="2021-11-01T01:21:18.361" v="7438" actId="1076"/>
          <ac:spMkLst>
            <pc:docMk/>
            <pc:sldMk cId="821373588" sldId="309"/>
            <ac:spMk id="5" creationId="{DF8A5E83-6E76-4092-B268-8EFCF4BA15FF}"/>
          </ac:spMkLst>
        </pc:spChg>
        <pc:spChg chg="add mod">
          <ac:chgData name="Tammy Wierciak" userId="1ad376c4-e968-4b98-a257-7daa1b635c35" providerId="ADAL" clId="{C61D9ECA-5542-40EB-BC3A-A0AA3126E22F}" dt="2021-11-02T15:12:15.933" v="8254" actId="1076"/>
          <ac:spMkLst>
            <pc:docMk/>
            <pc:sldMk cId="821373588" sldId="309"/>
            <ac:spMk id="6" creationId="{E3EC22B4-C2C1-4E4D-8B16-775499116AD8}"/>
          </ac:spMkLst>
        </pc:spChg>
        <pc:spChg chg="add del mod">
          <ac:chgData name="Tammy Wierciak" userId="1ad376c4-e968-4b98-a257-7daa1b635c35" providerId="ADAL" clId="{C61D9ECA-5542-40EB-BC3A-A0AA3126E22F}" dt="2021-10-21T03:22:12.144" v="1004"/>
          <ac:spMkLst>
            <pc:docMk/>
            <pc:sldMk cId="821373588" sldId="309"/>
            <ac:spMk id="8" creationId="{927B50CD-0054-4E61-9795-E7542CAEFB91}"/>
          </ac:spMkLst>
        </pc:spChg>
        <pc:picChg chg="add del mod ord">
          <ac:chgData name="Tammy Wierciak" userId="1ad376c4-e968-4b98-a257-7daa1b635c35" providerId="ADAL" clId="{C61D9ECA-5542-40EB-BC3A-A0AA3126E22F}" dt="2021-10-21T03:21:49.219" v="1001" actId="478"/>
          <ac:picMkLst>
            <pc:docMk/>
            <pc:sldMk cId="821373588" sldId="309"/>
            <ac:picMk id="6" creationId="{002682FD-917B-4CEC-8D76-53DAB22E287E}"/>
          </ac:picMkLst>
        </pc:picChg>
        <pc:picChg chg="add del mod ord">
          <ac:chgData name="Tammy Wierciak" userId="1ad376c4-e968-4b98-a257-7daa1b635c35" providerId="ADAL" clId="{C61D9ECA-5542-40EB-BC3A-A0AA3126E22F}" dt="2021-11-15T16:27:12.135" v="8671" actId="478"/>
          <ac:picMkLst>
            <pc:docMk/>
            <pc:sldMk cId="821373588" sldId="309"/>
            <ac:picMk id="7" creationId="{773DAFB1-0472-4CF6-A1AE-6F60FD65C729}"/>
          </ac:picMkLst>
        </pc:picChg>
        <pc:picChg chg="add mod ord">
          <ac:chgData name="Tammy Wierciak" userId="1ad376c4-e968-4b98-a257-7daa1b635c35" providerId="ADAL" clId="{C61D9ECA-5542-40EB-BC3A-A0AA3126E22F}" dt="2021-11-17T17:43:32.730" v="9543" actId="14100"/>
          <ac:picMkLst>
            <pc:docMk/>
            <pc:sldMk cId="821373588" sldId="309"/>
            <ac:picMk id="9" creationId="{5D2CE8E6-2E08-4132-B6CD-E751376D2393}"/>
          </ac:picMkLst>
        </pc:picChg>
        <pc:picChg chg="add del mod">
          <ac:chgData name="Tammy Wierciak" userId="1ad376c4-e968-4b98-a257-7daa1b635c35" providerId="ADAL" clId="{C61D9ECA-5542-40EB-BC3A-A0AA3126E22F}" dt="2021-10-21T03:22:05.353" v="1003"/>
          <ac:picMkLst>
            <pc:docMk/>
            <pc:sldMk cId="821373588" sldId="309"/>
            <ac:picMk id="9" creationId="{ECF5DA93-3291-4942-BBAF-49D86218D7A2}"/>
          </ac:picMkLst>
        </pc:picChg>
        <pc:picChg chg="add del mod">
          <ac:chgData name="Tammy Wierciak" userId="1ad376c4-e968-4b98-a257-7daa1b635c35" providerId="ADAL" clId="{C61D9ECA-5542-40EB-BC3A-A0AA3126E22F}" dt="2021-10-27T23:09:18.484" v="4799" actId="478"/>
          <ac:picMkLst>
            <pc:docMk/>
            <pc:sldMk cId="821373588" sldId="309"/>
            <ac:picMk id="10" creationId="{B66D35BB-0141-405F-A4FA-D969AA879CA2}"/>
          </ac:picMkLst>
        </pc:picChg>
      </pc:sldChg>
      <pc:sldChg chg="addSp delSp modSp add mod modAnim modNotesTx">
        <pc:chgData name="Tammy Wierciak" userId="1ad376c4-e968-4b98-a257-7daa1b635c35" providerId="ADAL" clId="{C61D9ECA-5542-40EB-BC3A-A0AA3126E22F}" dt="2021-11-14T22:30:20.742" v="8640" actId="14100"/>
        <pc:sldMkLst>
          <pc:docMk/>
          <pc:sldMk cId="712989357" sldId="310"/>
        </pc:sldMkLst>
        <pc:spChg chg="add del mod">
          <ac:chgData name="Tammy Wierciak" userId="1ad376c4-e968-4b98-a257-7daa1b635c35" providerId="ADAL" clId="{C61D9ECA-5542-40EB-BC3A-A0AA3126E22F}" dt="2021-11-01T00:57:42.363" v="6722" actId="478"/>
          <ac:spMkLst>
            <pc:docMk/>
            <pc:sldMk cId="712989357" sldId="310"/>
            <ac:spMk id="3" creationId="{0FCBC7E0-94A7-49EE-B431-F411B23D93D9}"/>
          </ac:spMkLst>
        </pc:spChg>
        <pc:spChg chg="del">
          <ac:chgData name="Tammy Wierciak" userId="1ad376c4-e968-4b98-a257-7daa1b635c35" providerId="ADAL" clId="{C61D9ECA-5542-40EB-BC3A-A0AA3126E22F}" dt="2021-10-21T03:20:18.743" v="988" actId="22"/>
          <ac:spMkLst>
            <pc:docMk/>
            <pc:sldMk cId="712989357" sldId="310"/>
            <ac:spMk id="3" creationId="{2105F0FD-B2F1-4D21-9F3F-BB31B2FC5006}"/>
          </ac:spMkLst>
        </pc:spChg>
        <pc:spChg chg="mod">
          <ac:chgData name="Tammy Wierciak" userId="1ad376c4-e968-4b98-a257-7daa1b635c35" providerId="ADAL" clId="{C61D9ECA-5542-40EB-BC3A-A0AA3126E22F}" dt="2021-10-21T03:06:57.524" v="761" actId="255"/>
          <ac:spMkLst>
            <pc:docMk/>
            <pc:sldMk cId="712989357" sldId="310"/>
            <ac:spMk id="5" creationId="{DF8A5E83-6E76-4092-B268-8EFCF4BA15FF}"/>
          </ac:spMkLst>
        </pc:spChg>
        <pc:spChg chg="add mod">
          <ac:chgData name="Tammy Wierciak" userId="1ad376c4-e968-4b98-a257-7daa1b635c35" providerId="ADAL" clId="{C61D9ECA-5542-40EB-BC3A-A0AA3126E22F}" dt="2021-11-09T15:51:38.452" v="8557" actId="6549"/>
          <ac:spMkLst>
            <pc:docMk/>
            <pc:sldMk cId="712989357" sldId="310"/>
            <ac:spMk id="6" creationId="{1845AA55-AEE1-429B-8B59-54C4E8B6E7A6}"/>
          </ac:spMkLst>
        </pc:spChg>
        <pc:spChg chg="mod ord">
          <ac:chgData name="Tammy Wierciak" userId="1ad376c4-e968-4b98-a257-7daa1b635c35" providerId="ADAL" clId="{C61D9ECA-5542-40EB-BC3A-A0AA3126E22F}" dt="2021-11-14T22:29:57.236" v="8635" actId="166"/>
          <ac:spMkLst>
            <pc:docMk/>
            <pc:sldMk cId="712989357" sldId="310"/>
            <ac:spMk id="7" creationId="{F4CDA285-70B7-474B-BF26-E3EDD6017483}"/>
          </ac:spMkLst>
        </pc:spChg>
        <pc:spChg chg="add del mod">
          <ac:chgData name="Tammy Wierciak" userId="1ad376c4-e968-4b98-a257-7daa1b635c35" providerId="ADAL" clId="{C61D9ECA-5542-40EB-BC3A-A0AA3126E22F}" dt="2021-10-21T03:22:37.830" v="1009"/>
          <ac:spMkLst>
            <pc:docMk/>
            <pc:sldMk cId="712989357" sldId="310"/>
            <ac:spMk id="8" creationId="{E1D71851-5221-432D-84B6-A58209F0A9D7}"/>
          </ac:spMkLst>
        </pc:spChg>
        <pc:picChg chg="add mod ord">
          <ac:chgData name="Tammy Wierciak" userId="1ad376c4-e968-4b98-a257-7daa1b635c35" providerId="ADAL" clId="{C61D9ECA-5542-40EB-BC3A-A0AA3126E22F}" dt="2021-11-14T22:30:20.742" v="8640" actId="14100"/>
          <ac:picMkLst>
            <pc:docMk/>
            <pc:sldMk cId="712989357" sldId="310"/>
            <ac:picMk id="3" creationId="{A26DB20B-08A4-4816-AF40-AE202F32EF4E}"/>
          </ac:picMkLst>
        </pc:picChg>
        <pc:picChg chg="add del mod ord">
          <ac:chgData name="Tammy Wierciak" userId="1ad376c4-e968-4b98-a257-7daa1b635c35" providerId="ADAL" clId="{C61D9ECA-5542-40EB-BC3A-A0AA3126E22F}" dt="2021-10-21T03:22:29.165" v="1008" actId="478"/>
          <ac:picMkLst>
            <pc:docMk/>
            <pc:sldMk cId="712989357" sldId="310"/>
            <ac:picMk id="6" creationId="{ED959E87-B0A7-4FAF-BD6B-F246B77FDD86}"/>
          </ac:picMkLst>
        </pc:picChg>
        <pc:picChg chg="add del mod">
          <ac:chgData name="Tammy Wierciak" userId="1ad376c4-e968-4b98-a257-7daa1b635c35" providerId="ADAL" clId="{C61D9ECA-5542-40EB-BC3A-A0AA3126E22F}" dt="2021-10-27T23:09:23.966" v="4801" actId="478"/>
          <ac:picMkLst>
            <pc:docMk/>
            <pc:sldMk cId="712989357" sldId="310"/>
            <ac:picMk id="9" creationId="{771727D4-4023-49CA-A3BE-F424E3ACA8F4}"/>
          </ac:picMkLst>
        </pc:picChg>
      </pc:sldChg>
      <pc:sldChg chg="addSp delSp modSp add mod modAnim modNotesTx">
        <pc:chgData name="Tammy Wierciak" userId="1ad376c4-e968-4b98-a257-7daa1b635c35" providerId="ADAL" clId="{C61D9ECA-5542-40EB-BC3A-A0AA3126E22F}" dt="2021-11-14T22:32:42.273" v="8651" actId="14100"/>
        <pc:sldMkLst>
          <pc:docMk/>
          <pc:sldMk cId="119643259" sldId="311"/>
        </pc:sldMkLst>
        <pc:spChg chg="del">
          <ac:chgData name="Tammy Wierciak" userId="1ad376c4-e968-4b98-a257-7daa1b635c35" providerId="ADAL" clId="{C61D9ECA-5542-40EB-BC3A-A0AA3126E22F}" dt="2021-10-21T03:21:01.132" v="992" actId="22"/>
          <ac:spMkLst>
            <pc:docMk/>
            <pc:sldMk cId="119643259" sldId="311"/>
            <ac:spMk id="3" creationId="{2105F0FD-B2F1-4D21-9F3F-BB31B2FC5006}"/>
          </ac:spMkLst>
        </pc:spChg>
        <pc:spChg chg="mod">
          <ac:chgData name="Tammy Wierciak" userId="1ad376c4-e968-4b98-a257-7daa1b635c35" providerId="ADAL" clId="{C61D9ECA-5542-40EB-BC3A-A0AA3126E22F}" dt="2021-10-21T03:07:27.718" v="773" actId="20577"/>
          <ac:spMkLst>
            <pc:docMk/>
            <pc:sldMk cId="119643259" sldId="311"/>
            <ac:spMk id="5" creationId="{DF8A5E83-6E76-4092-B268-8EFCF4BA15FF}"/>
          </ac:spMkLst>
        </pc:spChg>
        <pc:spChg chg="add del mod">
          <ac:chgData name="Tammy Wierciak" userId="1ad376c4-e968-4b98-a257-7daa1b635c35" providerId="ADAL" clId="{C61D9ECA-5542-40EB-BC3A-A0AA3126E22F}" dt="2021-11-01T01:00:45.877" v="6753" actId="478"/>
          <ac:spMkLst>
            <pc:docMk/>
            <pc:sldMk cId="119643259" sldId="311"/>
            <ac:spMk id="6" creationId="{A304C24A-29AD-45AE-AC48-DF0D1D35445C}"/>
          </ac:spMkLst>
        </pc:spChg>
        <pc:spChg chg="ord">
          <ac:chgData name="Tammy Wierciak" userId="1ad376c4-e968-4b98-a257-7daa1b635c35" providerId="ADAL" clId="{C61D9ECA-5542-40EB-BC3A-A0AA3126E22F}" dt="2021-11-14T22:32:37.399" v="8650" actId="166"/>
          <ac:spMkLst>
            <pc:docMk/>
            <pc:sldMk cId="119643259" sldId="311"/>
            <ac:spMk id="6" creationId="{B04DD3A2-1715-40FB-98B2-F4E8A993E072}"/>
          </ac:spMkLst>
        </pc:spChg>
        <pc:spChg chg="add del mod">
          <ac:chgData name="Tammy Wierciak" userId="1ad376c4-e968-4b98-a257-7daa1b635c35" providerId="ADAL" clId="{C61D9ECA-5542-40EB-BC3A-A0AA3126E22F}" dt="2021-11-01T01:02:39.895" v="6769" actId="478"/>
          <ac:spMkLst>
            <pc:docMk/>
            <pc:sldMk cId="119643259" sldId="311"/>
            <ac:spMk id="7" creationId="{E4AACF6E-AC57-4552-A678-0B82E5DEE9C8}"/>
          </ac:spMkLst>
        </pc:spChg>
        <pc:spChg chg="add del mod">
          <ac:chgData name="Tammy Wierciak" userId="1ad376c4-e968-4b98-a257-7daa1b635c35" providerId="ADAL" clId="{C61D9ECA-5542-40EB-BC3A-A0AA3126E22F}" dt="2021-11-01T01:00:26.121" v="6750" actId="478"/>
          <ac:spMkLst>
            <pc:docMk/>
            <pc:sldMk cId="119643259" sldId="311"/>
            <ac:spMk id="8" creationId="{87070B65-34EE-409B-88F3-46FF340084EF}"/>
          </ac:spMkLst>
        </pc:spChg>
        <pc:spChg chg="add del mod">
          <ac:chgData name="Tammy Wierciak" userId="1ad376c4-e968-4b98-a257-7daa1b635c35" providerId="ADAL" clId="{C61D9ECA-5542-40EB-BC3A-A0AA3126E22F}" dt="2021-11-01T01:02:42.609" v="6771" actId="478"/>
          <ac:spMkLst>
            <pc:docMk/>
            <pc:sldMk cId="119643259" sldId="311"/>
            <ac:spMk id="9" creationId="{1BCB2350-1848-4FF2-A2C1-096E3445DEDC}"/>
          </ac:spMkLst>
        </pc:spChg>
        <pc:spChg chg="add mod">
          <ac:chgData name="Tammy Wierciak" userId="1ad376c4-e968-4b98-a257-7daa1b635c35" providerId="ADAL" clId="{C61D9ECA-5542-40EB-BC3A-A0AA3126E22F}" dt="2021-11-09T15:33:36.585" v="8297" actId="6549"/>
          <ac:spMkLst>
            <pc:docMk/>
            <pc:sldMk cId="119643259" sldId="311"/>
            <ac:spMk id="10" creationId="{EC91F195-054D-4819-BD40-CD1267A96ED2}"/>
          </ac:spMkLst>
        </pc:spChg>
        <pc:picChg chg="add mod">
          <ac:chgData name="Tammy Wierciak" userId="1ad376c4-e968-4b98-a257-7daa1b635c35" providerId="ADAL" clId="{C61D9ECA-5542-40EB-BC3A-A0AA3126E22F}" dt="2021-11-14T22:32:42.273" v="8651" actId="14100"/>
          <ac:picMkLst>
            <pc:docMk/>
            <pc:sldMk cId="119643259" sldId="311"/>
            <ac:picMk id="3" creationId="{CF5FFA67-32D8-4B48-841C-D9FC771B9BE4}"/>
          </ac:picMkLst>
        </pc:picChg>
        <pc:picChg chg="add del mod ord">
          <ac:chgData name="Tammy Wierciak" userId="1ad376c4-e968-4b98-a257-7daa1b635c35" providerId="ADAL" clId="{C61D9ECA-5542-40EB-BC3A-A0AA3126E22F}" dt="2021-10-21T03:22:54.778" v="1014" actId="478"/>
          <ac:picMkLst>
            <pc:docMk/>
            <pc:sldMk cId="119643259" sldId="311"/>
            <ac:picMk id="6" creationId="{46CC03C0-0464-4F17-8BF6-2375F08F2BE2}"/>
          </ac:picMkLst>
        </pc:picChg>
      </pc:sldChg>
      <pc:sldChg chg="addSp delSp modSp add mod modAnim modNotesTx">
        <pc:chgData name="Tammy Wierciak" userId="1ad376c4-e968-4b98-a257-7daa1b635c35" providerId="ADAL" clId="{C61D9ECA-5542-40EB-BC3A-A0AA3126E22F}" dt="2021-11-14T22:36:23.248" v="8658" actId="14100"/>
        <pc:sldMkLst>
          <pc:docMk/>
          <pc:sldMk cId="838411467" sldId="312"/>
        </pc:sldMkLst>
        <pc:spChg chg="del">
          <ac:chgData name="Tammy Wierciak" userId="1ad376c4-e968-4b98-a257-7daa1b635c35" providerId="ADAL" clId="{C61D9ECA-5542-40EB-BC3A-A0AA3126E22F}" dt="2021-11-01T01:08:09.165" v="6812" actId="478"/>
          <ac:spMkLst>
            <pc:docMk/>
            <pc:sldMk cId="838411467" sldId="312"/>
            <ac:spMk id="3" creationId="{2105F0FD-B2F1-4D21-9F3F-BB31B2FC5006}"/>
          </ac:spMkLst>
        </pc:spChg>
        <pc:spChg chg="mod">
          <ac:chgData name="Tammy Wierciak" userId="1ad376c4-e968-4b98-a257-7daa1b635c35" providerId="ADAL" clId="{C61D9ECA-5542-40EB-BC3A-A0AA3126E22F}" dt="2021-11-01T01:21:57.555" v="7445" actId="255"/>
          <ac:spMkLst>
            <pc:docMk/>
            <pc:sldMk cId="838411467" sldId="312"/>
            <ac:spMk id="5" creationId="{DF8A5E83-6E76-4092-B268-8EFCF4BA15FF}"/>
          </ac:spMkLst>
        </pc:spChg>
        <pc:spChg chg="add mod">
          <ac:chgData name="Tammy Wierciak" userId="1ad376c4-e968-4b98-a257-7daa1b635c35" providerId="ADAL" clId="{C61D9ECA-5542-40EB-BC3A-A0AA3126E22F}" dt="2021-11-09T15:33:47.727" v="8301" actId="6549"/>
          <ac:spMkLst>
            <pc:docMk/>
            <pc:sldMk cId="838411467" sldId="312"/>
            <ac:spMk id="6" creationId="{B15B0DB7-22CC-4E32-A557-608D0751E8C2}"/>
          </ac:spMkLst>
        </pc:spChg>
        <pc:spChg chg="ord">
          <ac:chgData name="Tammy Wierciak" userId="1ad376c4-e968-4b98-a257-7daa1b635c35" providerId="ADAL" clId="{C61D9ECA-5542-40EB-BC3A-A0AA3126E22F}" dt="2021-11-14T22:36:18.688" v="8657" actId="166"/>
          <ac:spMkLst>
            <pc:docMk/>
            <pc:sldMk cId="838411467" sldId="312"/>
            <ac:spMk id="7" creationId="{538B9036-D0B1-4E12-AB68-868BCBA7D862}"/>
          </ac:spMkLst>
        </pc:spChg>
        <pc:picChg chg="add mod">
          <ac:chgData name="Tammy Wierciak" userId="1ad376c4-e968-4b98-a257-7daa1b635c35" providerId="ADAL" clId="{C61D9ECA-5542-40EB-BC3A-A0AA3126E22F}" dt="2021-11-14T22:36:23.248" v="8658" actId="14100"/>
          <ac:picMkLst>
            <pc:docMk/>
            <pc:sldMk cId="838411467" sldId="312"/>
            <ac:picMk id="3" creationId="{E6BCED04-8411-4135-AFBE-43A51476DED4}"/>
          </ac:picMkLst>
        </pc:picChg>
      </pc:sldChg>
      <pc:sldChg chg="addSp delSp modSp add mod modAnim modNotesTx">
        <pc:chgData name="Tammy Wierciak" userId="1ad376c4-e968-4b98-a257-7daa1b635c35" providerId="ADAL" clId="{C61D9ECA-5542-40EB-BC3A-A0AA3126E22F}" dt="2021-11-14T22:27:41.490" v="8614" actId="171"/>
        <pc:sldMkLst>
          <pc:docMk/>
          <pc:sldMk cId="3778206976" sldId="313"/>
        </pc:sldMkLst>
        <pc:spChg chg="add del mod">
          <ac:chgData name="Tammy Wierciak" userId="1ad376c4-e968-4b98-a257-7daa1b635c35" providerId="ADAL" clId="{C61D9ECA-5542-40EB-BC3A-A0AA3126E22F}" dt="2021-11-01T00:51:13.396" v="6079" actId="478"/>
          <ac:spMkLst>
            <pc:docMk/>
            <pc:sldMk cId="3778206976" sldId="313"/>
            <ac:spMk id="3" creationId="{B1A2EC14-1673-4F17-ADB7-DA857D4B64A7}"/>
          </ac:spMkLst>
        </pc:spChg>
        <pc:spChg chg="add mod">
          <ac:chgData name="Tammy Wierciak" userId="1ad376c4-e968-4b98-a257-7daa1b635c35" providerId="ADAL" clId="{C61D9ECA-5542-40EB-BC3A-A0AA3126E22F}" dt="2021-11-09T15:54:27.239" v="8580" actId="33524"/>
          <ac:spMkLst>
            <pc:docMk/>
            <pc:sldMk cId="3778206976" sldId="313"/>
            <ac:spMk id="6" creationId="{2336BCB2-7F58-47AB-9BCB-9CD502EF8F88}"/>
          </ac:spMkLst>
        </pc:spChg>
        <pc:picChg chg="add mod ord">
          <ac:chgData name="Tammy Wierciak" userId="1ad376c4-e968-4b98-a257-7daa1b635c35" providerId="ADAL" clId="{C61D9ECA-5542-40EB-BC3A-A0AA3126E22F}" dt="2021-11-14T22:27:41.490" v="8614" actId="171"/>
          <ac:picMkLst>
            <pc:docMk/>
            <pc:sldMk cId="3778206976" sldId="313"/>
            <ac:picMk id="3" creationId="{2B7B2018-9B72-40B8-9E3D-9A5C0CD203BC}"/>
          </ac:picMkLst>
        </pc:picChg>
        <pc:picChg chg="del mod">
          <ac:chgData name="Tammy Wierciak" userId="1ad376c4-e968-4b98-a257-7daa1b635c35" providerId="ADAL" clId="{C61D9ECA-5542-40EB-BC3A-A0AA3126E22F}" dt="2021-10-26T17:40:31.691" v="4459" actId="478"/>
          <ac:picMkLst>
            <pc:docMk/>
            <pc:sldMk cId="3778206976" sldId="313"/>
            <ac:picMk id="6" creationId="{6998B4D8-BEBC-4707-BB57-1334997FE3F7}"/>
          </ac:picMkLst>
        </pc:picChg>
      </pc:sldChg>
      <pc:sldChg chg="addSp delSp modSp add mod modAnim addCm delCm modCm modNotesTx">
        <pc:chgData name="Tammy Wierciak" userId="1ad376c4-e968-4b98-a257-7daa1b635c35" providerId="ADAL" clId="{C61D9ECA-5542-40EB-BC3A-A0AA3126E22F}" dt="2021-11-15T18:06:07.841" v="8931" actId="1592"/>
        <pc:sldMkLst>
          <pc:docMk/>
          <pc:sldMk cId="3555055912" sldId="314"/>
        </pc:sldMkLst>
        <pc:spChg chg="add del mod">
          <ac:chgData name="Tammy Wierciak" userId="1ad376c4-e968-4b98-a257-7daa1b635c35" providerId="ADAL" clId="{C61D9ECA-5542-40EB-BC3A-A0AA3126E22F}" dt="2021-10-31T12:52:42.042" v="5161"/>
          <ac:spMkLst>
            <pc:docMk/>
            <pc:sldMk cId="3555055912" sldId="314"/>
            <ac:spMk id="3" creationId="{757F73D1-BF71-47DE-9745-EABD02281765}"/>
          </ac:spMkLst>
        </pc:spChg>
        <pc:spChg chg="add del mod">
          <ac:chgData name="Tammy Wierciak" userId="1ad376c4-e968-4b98-a257-7daa1b635c35" providerId="ADAL" clId="{C61D9ECA-5542-40EB-BC3A-A0AA3126E22F}" dt="2021-11-02T15:12:51.120" v="8261" actId="478"/>
          <ac:spMkLst>
            <pc:docMk/>
            <pc:sldMk cId="3555055912" sldId="314"/>
            <ac:spMk id="3" creationId="{D0C58FA7-1864-4FCC-92B3-3EC49A62FFD4}"/>
          </ac:spMkLst>
        </pc:spChg>
        <pc:spChg chg="add del mod">
          <ac:chgData name="Tammy Wierciak" userId="1ad376c4-e968-4b98-a257-7daa1b635c35" providerId="ADAL" clId="{C61D9ECA-5542-40EB-BC3A-A0AA3126E22F}" dt="2021-11-15T18:05:36.179" v="8924" actId="22"/>
          <ac:spMkLst>
            <pc:docMk/>
            <pc:sldMk cId="3555055912" sldId="314"/>
            <ac:spMk id="3" creationId="{F94E113F-662F-4A07-9C75-5470087EDE68}"/>
          </ac:spMkLst>
        </pc:spChg>
        <pc:spChg chg="mod">
          <ac:chgData name="Tammy Wierciak" userId="1ad376c4-e968-4b98-a257-7daa1b635c35" providerId="ADAL" clId="{C61D9ECA-5542-40EB-BC3A-A0AA3126E22F}" dt="2021-11-01T01:20:52.709" v="7433" actId="6549"/>
          <ac:spMkLst>
            <pc:docMk/>
            <pc:sldMk cId="3555055912" sldId="314"/>
            <ac:spMk id="5" creationId="{DF8A5E83-6E76-4092-B268-8EFCF4BA15FF}"/>
          </ac:spMkLst>
        </pc:spChg>
        <pc:spChg chg="add mod ord">
          <ac:chgData name="Tammy Wierciak" userId="1ad376c4-e968-4b98-a257-7daa1b635c35" providerId="ADAL" clId="{C61D9ECA-5542-40EB-BC3A-A0AA3126E22F}" dt="2021-11-09T15:51:48.730" v="8561" actId="6549"/>
          <ac:spMkLst>
            <pc:docMk/>
            <pc:sldMk cId="3555055912" sldId="314"/>
            <ac:spMk id="7" creationId="{4B223CD9-9267-4D58-9BE2-3932374AFD4B}"/>
          </ac:spMkLst>
        </pc:spChg>
        <pc:spChg chg="add mod">
          <ac:chgData name="Tammy Wierciak" userId="1ad376c4-e968-4b98-a257-7daa1b635c35" providerId="ADAL" clId="{C61D9ECA-5542-40EB-BC3A-A0AA3126E22F}" dt="2021-11-02T14:15:07.659" v="7797" actId="571"/>
          <ac:spMkLst>
            <pc:docMk/>
            <pc:sldMk cId="3555055912" sldId="314"/>
            <ac:spMk id="8" creationId="{7E6C296F-BF87-4A8F-862C-75F06ADFFA27}"/>
          </ac:spMkLst>
        </pc:spChg>
        <pc:picChg chg="add del mod">
          <ac:chgData name="Tammy Wierciak" userId="1ad376c4-e968-4b98-a257-7daa1b635c35" providerId="ADAL" clId="{C61D9ECA-5542-40EB-BC3A-A0AA3126E22F}" dt="2021-11-02T15:11:56.373" v="8248" actId="478"/>
          <ac:picMkLst>
            <pc:docMk/>
            <pc:sldMk cId="3555055912" sldId="314"/>
            <ac:picMk id="6" creationId="{8CFF20A2-2686-4AFB-A0FF-35CDC9BFA9A5}"/>
          </ac:picMkLst>
        </pc:picChg>
        <pc:picChg chg="del">
          <ac:chgData name="Tammy Wierciak" userId="1ad376c4-e968-4b98-a257-7daa1b635c35" providerId="ADAL" clId="{C61D9ECA-5542-40EB-BC3A-A0AA3126E22F}" dt="2021-10-26T17:40:40.783" v="4461" actId="478"/>
          <ac:picMkLst>
            <pc:docMk/>
            <pc:sldMk cId="3555055912" sldId="314"/>
            <ac:picMk id="6" creationId="{FDC4A280-25D2-41DF-8BEA-D87090231996}"/>
          </ac:picMkLst>
        </pc:picChg>
        <pc:picChg chg="add del mod ord">
          <ac:chgData name="Tammy Wierciak" userId="1ad376c4-e968-4b98-a257-7daa1b635c35" providerId="ADAL" clId="{C61D9ECA-5542-40EB-BC3A-A0AA3126E22F}" dt="2021-11-15T18:05:33.914" v="8923" actId="478"/>
          <ac:picMkLst>
            <pc:docMk/>
            <pc:sldMk cId="3555055912" sldId="314"/>
            <ac:picMk id="7" creationId="{62DC0688-3423-43EE-B114-C9B717833C32}"/>
          </ac:picMkLst>
        </pc:picChg>
        <pc:picChg chg="add del mod">
          <ac:chgData name="Tammy Wierciak" userId="1ad376c4-e968-4b98-a257-7daa1b635c35" providerId="ADAL" clId="{C61D9ECA-5542-40EB-BC3A-A0AA3126E22F}" dt="2021-11-15T16:27:01.753" v="8669"/>
          <ac:picMkLst>
            <pc:docMk/>
            <pc:sldMk cId="3555055912" sldId="314"/>
            <ac:picMk id="8" creationId="{A7462325-ABD0-4630-B498-E3061C85DCD4}"/>
          </ac:picMkLst>
        </pc:picChg>
        <pc:picChg chg="add del mod">
          <ac:chgData name="Tammy Wierciak" userId="1ad376c4-e968-4b98-a257-7daa1b635c35" providerId="ADAL" clId="{C61D9ECA-5542-40EB-BC3A-A0AA3126E22F}" dt="2021-11-15T16:27:08.087" v="8670" actId="478"/>
          <ac:picMkLst>
            <pc:docMk/>
            <pc:sldMk cId="3555055912" sldId="314"/>
            <ac:picMk id="9" creationId="{097BDC94-DE77-4582-A8B3-3AF18E0BC926}"/>
          </ac:picMkLst>
        </pc:picChg>
        <pc:picChg chg="add mod ord">
          <ac:chgData name="Tammy Wierciak" userId="1ad376c4-e968-4b98-a257-7daa1b635c35" providerId="ADAL" clId="{C61D9ECA-5542-40EB-BC3A-A0AA3126E22F}" dt="2021-11-15T18:06:04.238" v="8930" actId="167"/>
          <ac:picMkLst>
            <pc:docMk/>
            <pc:sldMk cId="3555055912" sldId="314"/>
            <ac:picMk id="11" creationId="{21186F82-7B7C-4A1D-AB90-9C739816A3AA}"/>
          </ac:picMkLst>
        </pc:picChg>
      </pc:sldChg>
      <pc:sldChg chg="addSp delSp modSp add mod addCm delCm modCm">
        <pc:chgData name="Tammy Wierciak" userId="1ad376c4-e968-4b98-a257-7daa1b635c35" providerId="ADAL" clId="{C61D9ECA-5542-40EB-BC3A-A0AA3126E22F}" dt="2021-11-17T17:44:27.711" v="9544" actId="1076"/>
        <pc:sldMkLst>
          <pc:docMk/>
          <pc:sldMk cId="2639649326" sldId="315"/>
        </pc:sldMkLst>
        <pc:spChg chg="del mod">
          <ac:chgData name="Tammy Wierciak" userId="1ad376c4-e968-4b98-a257-7daa1b635c35" providerId="ADAL" clId="{C61D9ECA-5542-40EB-BC3A-A0AA3126E22F}" dt="2021-11-01T00:37:47.155" v="5324" actId="3680"/>
          <ac:spMkLst>
            <pc:docMk/>
            <pc:sldMk cId="2639649326" sldId="315"/>
            <ac:spMk id="3" creationId="{2105F0FD-B2F1-4D21-9F3F-BB31B2FC5006}"/>
          </ac:spMkLst>
        </pc:spChg>
        <pc:spChg chg="mod">
          <ac:chgData name="Tammy Wierciak" userId="1ad376c4-e968-4b98-a257-7daa1b635c35" providerId="ADAL" clId="{C61D9ECA-5542-40EB-BC3A-A0AA3126E22F}" dt="2021-11-01T01:14:23.672" v="7265" actId="6549"/>
          <ac:spMkLst>
            <pc:docMk/>
            <pc:sldMk cId="2639649326" sldId="315"/>
            <ac:spMk id="5" creationId="{DF8A5E83-6E76-4092-B268-8EFCF4BA15FF}"/>
          </ac:spMkLst>
        </pc:spChg>
        <pc:spChg chg="add del mod">
          <ac:chgData name="Tammy Wierciak" userId="1ad376c4-e968-4b98-a257-7daa1b635c35" providerId="ADAL" clId="{C61D9ECA-5542-40EB-BC3A-A0AA3126E22F}" dt="2021-11-01T00:38:07.986" v="5326" actId="3680"/>
          <ac:spMkLst>
            <pc:docMk/>
            <pc:sldMk cId="2639649326" sldId="315"/>
            <ac:spMk id="7" creationId="{1F1B9357-2AB5-4832-AF07-526A0B2F90DA}"/>
          </ac:spMkLst>
        </pc:spChg>
        <pc:spChg chg="mod">
          <ac:chgData name="Tammy Wierciak" userId="1ad376c4-e968-4b98-a257-7daa1b635c35" providerId="ADAL" clId="{C61D9ECA-5542-40EB-BC3A-A0AA3126E22F}" dt="2021-11-17T17:44:27.711" v="9544" actId="1076"/>
          <ac:spMkLst>
            <pc:docMk/>
            <pc:sldMk cId="2639649326" sldId="315"/>
            <ac:spMk id="61" creationId="{E1841328-6898-464D-ABC9-4238C8D17381}"/>
          </ac:spMkLst>
        </pc:spChg>
        <pc:spChg chg="mod">
          <ac:chgData name="Tammy Wierciak" userId="1ad376c4-e968-4b98-a257-7daa1b635c35" providerId="ADAL" clId="{C61D9ECA-5542-40EB-BC3A-A0AA3126E22F}" dt="2021-11-17T17:32:31.165" v="9504" actId="14100"/>
          <ac:spMkLst>
            <pc:docMk/>
            <pc:sldMk cId="2639649326" sldId="315"/>
            <ac:spMk id="72" creationId="{6DBDF655-BB12-487D-AA70-FDCE32CD18A8}"/>
          </ac:spMkLst>
        </pc:spChg>
        <pc:spChg chg="mod">
          <ac:chgData name="Tammy Wierciak" userId="1ad376c4-e968-4b98-a257-7daa1b635c35" providerId="ADAL" clId="{C61D9ECA-5542-40EB-BC3A-A0AA3126E22F}" dt="2021-11-17T17:32:34.754" v="9507" actId="20577"/>
          <ac:spMkLst>
            <pc:docMk/>
            <pc:sldMk cId="2639649326" sldId="315"/>
            <ac:spMk id="74" creationId="{8DBAC409-2BF2-49CA-8DEE-1FBB68DF3E67}"/>
          </ac:spMkLst>
        </pc:spChg>
        <pc:spChg chg="mod">
          <ac:chgData name="Tammy Wierciak" userId="1ad376c4-e968-4b98-a257-7daa1b635c35" providerId="ADAL" clId="{C61D9ECA-5542-40EB-BC3A-A0AA3126E22F}" dt="2021-11-17T17:32:15.421" v="9500" actId="20577"/>
          <ac:spMkLst>
            <pc:docMk/>
            <pc:sldMk cId="2639649326" sldId="315"/>
            <ac:spMk id="78" creationId="{0256EECE-DF6B-4CB8-B867-21E9E2A70EE2}"/>
          </ac:spMkLst>
        </pc:spChg>
        <pc:spChg chg="del">
          <ac:chgData name="Tammy Wierciak" userId="1ad376c4-e968-4b98-a257-7daa1b635c35" providerId="ADAL" clId="{C61D9ECA-5542-40EB-BC3A-A0AA3126E22F}" dt="2021-11-17T15:41:52.841" v="8992" actId="478"/>
          <ac:spMkLst>
            <pc:docMk/>
            <pc:sldMk cId="2639649326" sldId="315"/>
            <ac:spMk id="94" creationId="{8F98CE9F-742F-4241-B6C9-94156783B700}"/>
          </ac:spMkLst>
        </pc:spChg>
        <pc:graphicFrameChg chg="add del mod ord modGraphic">
          <ac:chgData name="Tammy Wierciak" userId="1ad376c4-e968-4b98-a257-7daa1b635c35" providerId="ADAL" clId="{C61D9ECA-5542-40EB-BC3A-A0AA3126E22F}" dt="2021-11-01T00:38:03.500" v="5325" actId="478"/>
          <ac:graphicFrameMkLst>
            <pc:docMk/>
            <pc:sldMk cId="2639649326" sldId="315"/>
            <ac:graphicFrameMk id="2" creationId="{DC3C09A1-C77B-456D-B79E-E11ACE4CF64C}"/>
          </ac:graphicFrameMkLst>
        </pc:graphicFrameChg>
        <pc:graphicFrameChg chg="add mod ord modGraphic">
          <ac:chgData name="Tammy Wierciak" userId="1ad376c4-e968-4b98-a257-7daa1b635c35" providerId="ADAL" clId="{C61D9ECA-5542-40EB-BC3A-A0AA3126E22F}" dt="2021-11-15T17:45:04.660" v="8920" actId="6549"/>
          <ac:graphicFrameMkLst>
            <pc:docMk/>
            <pc:sldMk cId="2639649326" sldId="315"/>
            <ac:graphicFrameMk id="8" creationId="{D6D9DBC8-4ADD-44FE-8274-1C3E8A82E533}"/>
          </ac:graphicFrameMkLst>
        </pc:graphicFrameChg>
      </pc:sldChg>
      <pc:sldChg chg="addSp delSp modSp add mod modAnim">
        <pc:chgData name="Tammy Wierciak" userId="1ad376c4-e968-4b98-a257-7daa1b635c35" providerId="ADAL" clId="{C61D9ECA-5542-40EB-BC3A-A0AA3126E22F}" dt="2021-11-17T17:36:47.298" v="9532" actId="167"/>
        <pc:sldMkLst>
          <pc:docMk/>
          <pc:sldMk cId="1589094049" sldId="316"/>
        </pc:sldMkLst>
        <pc:spChg chg="del">
          <ac:chgData name="Tammy Wierciak" userId="1ad376c4-e968-4b98-a257-7daa1b635c35" providerId="ADAL" clId="{C61D9ECA-5542-40EB-BC3A-A0AA3126E22F}" dt="2021-11-01T00:51:07.305" v="6078" actId="478"/>
          <ac:spMkLst>
            <pc:docMk/>
            <pc:sldMk cId="1589094049" sldId="316"/>
            <ac:spMk id="3" creationId="{B1A2EC14-1673-4F17-ADB7-DA857D4B64A7}"/>
          </ac:spMkLst>
        </pc:spChg>
        <pc:spChg chg="mod">
          <ac:chgData name="Tammy Wierciak" userId="1ad376c4-e968-4b98-a257-7daa1b635c35" providerId="ADAL" clId="{C61D9ECA-5542-40EB-BC3A-A0AA3126E22F}" dt="2021-11-01T17:53:08.649" v="7780" actId="20577"/>
          <ac:spMkLst>
            <pc:docMk/>
            <pc:sldMk cId="1589094049" sldId="316"/>
            <ac:spMk id="6" creationId="{2336BCB2-7F58-47AB-9BCB-9CD502EF8F88}"/>
          </ac:spMkLst>
        </pc:spChg>
        <pc:picChg chg="add del mod ord">
          <ac:chgData name="Tammy Wierciak" userId="1ad376c4-e968-4b98-a257-7daa1b635c35" providerId="ADAL" clId="{C61D9ECA-5542-40EB-BC3A-A0AA3126E22F}" dt="2021-11-17T17:36:37.405" v="9528" actId="478"/>
          <ac:picMkLst>
            <pc:docMk/>
            <pc:sldMk cId="1589094049" sldId="316"/>
            <ac:picMk id="3" creationId="{82C804BE-220B-4A30-B9FA-2F6F3BDEC295}"/>
          </ac:picMkLst>
        </pc:picChg>
        <pc:picChg chg="add mod ord">
          <ac:chgData name="Tammy Wierciak" userId="1ad376c4-e968-4b98-a257-7daa1b635c35" providerId="ADAL" clId="{C61D9ECA-5542-40EB-BC3A-A0AA3126E22F}" dt="2021-11-17T17:36:47.298" v="9532" actId="167"/>
          <ac:picMkLst>
            <pc:docMk/>
            <pc:sldMk cId="1589094049" sldId="316"/>
            <ac:picMk id="6" creationId="{5A1F8F41-2CEF-4528-BB9D-BFE1748F5814}"/>
          </ac:picMkLst>
        </pc:picChg>
      </pc:sldChg>
      <pc:sldChg chg="addSp delSp modSp add mod modAnim">
        <pc:chgData name="Tammy Wierciak" userId="1ad376c4-e968-4b98-a257-7daa1b635c35" providerId="ADAL" clId="{C61D9ECA-5542-40EB-BC3A-A0AA3126E22F}" dt="2021-11-14T22:31:10.302" v="8645" actId="14100"/>
        <pc:sldMkLst>
          <pc:docMk/>
          <pc:sldMk cId="4079492582" sldId="317"/>
        </pc:sldMkLst>
        <pc:spChg chg="del">
          <ac:chgData name="Tammy Wierciak" userId="1ad376c4-e968-4b98-a257-7daa1b635c35" providerId="ADAL" clId="{C61D9ECA-5542-40EB-BC3A-A0AA3126E22F}" dt="2021-11-01T01:00:51.598" v="6754" actId="478"/>
          <ac:spMkLst>
            <pc:docMk/>
            <pc:sldMk cId="4079492582" sldId="317"/>
            <ac:spMk id="6" creationId="{1845AA55-AEE1-429B-8B59-54C4E8B6E7A6}"/>
          </ac:spMkLst>
        </pc:spChg>
        <pc:spChg chg="add mod">
          <ac:chgData name="Tammy Wierciak" userId="1ad376c4-e968-4b98-a257-7daa1b635c35" providerId="ADAL" clId="{C61D9ECA-5542-40EB-BC3A-A0AA3126E22F}" dt="2021-11-01T01:19:45.883" v="7426" actId="20577"/>
          <ac:spMkLst>
            <pc:docMk/>
            <pc:sldMk cId="4079492582" sldId="317"/>
            <ac:spMk id="7" creationId="{149B0F1C-11A3-4DEF-BF45-F5C4876169FB}"/>
          </ac:spMkLst>
        </pc:spChg>
        <pc:picChg chg="add mod ord">
          <ac:chgData name="Tammy Wierciak" userId="1ad376c4-e968-4b98-a257-7daa1b635c35" providerId="ADAL" clId="{C61D9ECA-5542-40EB-BC3A-A0AA3126E22F}" dt="2021-11-14T22:31:10.302" v="8645" actId="14100"/>
          <ac:picMkLst>
            <pc:docMk/>
            <pc:sldMk cId="4079492582" sldId="317"/>
            <ac:picMk id="3" creationId="{76B08A7F-09E0-4BB1-BDC1-407166DAED0E}"/>
          </ac:picMkLst>
        </pc:picChg>
      </pc:sldChg>
      <pc:sldChg chg="addSp delSp modSp add mod modAnim modNotesTx">
        <pc:chgData name="Tammy Wierciak" userId="1ad376c4-e968-4b98-a257-7daa1b635c35" providerId="ADAL" clId="{C61D9ECA-5542-40EB-BC3A-A0AA3126E22F}" dt="2021-11-17T17:37:42.607" v="9537" actId="167"/>
        <pc:sldMkLst>
          <pc:docMk/>
          <pc:sldMk cId="151919481" sldId="318"/>
        </pc:sldMkLst>
        <pc:spChg chg="mod">
          <ac:chgData name="Tammy Wierciak" userId="1ad376c4-e968-4b98-a257-7daa1b635c35" providerId="ADAL" clId="{C61D9ECA-5542-40EB-BC3A-A0AA3126E22F}" dt="2021-11-17T17:33:41.259" v="9527" actId="20577"/>
          <ac:spMkLst>
            <pc:docMk/>
            <pc:sldMk cId="151919481" sldId="318"/>
            <ac:spMk id="6" creationId="{F456C01B-B55C-484E-8B88-FB8AB2404270}"/>
          </ac:spMkLst>
        </pc:spChg>
        <pc:spChg chg="mod">
          <ac:chgData name="Tammy Wierciak" userId="1ad376c4-e968-4b98-a257-7daa1b635c35" providerId="ADAL" clId="{C61D9ECA-5542-40EB-BC3A-A0AA3126E22F}" dt="2021-11-01T01:19:24.507" v="7418" actId="20577"/>
          <ac:spMkLst>
            <pc:docMk/>
            <pc:sldMk cId="151919481" sldId="318"/>
            <ac:spMk id="7" creationId="{E4AACF6E-AC57-4552-A678-0B82E5DEE9C8}"/>
          </ac:spMkLst>
        </pc:spChg>
        <pc:picChg chg="add del mod ord">
          <ac:chgData name="Tammy Wierciak" userId="1ad376c4-e968-4b98-a257-7daa1b635c35" providerId="ADAL" clId="{C61D9ECA-5542-40EB-BC3A-A0AA3126E22F}" dt="2021-11-17T17:37:34.482" v="9533" actId="478"/>
          <ac:picMkLst>
            <pc:docMk/>
            <pc:sldMk cId="151919481" sldId="318"/>
            <ac:picMk id="3" creationId="{4C897D9C-CD65-40D2-9024-67C708B782F0}"/>
          </ac:picMkLst>
        </pc:picChg>
        <pc:picChg chg="add mod ord">
          <ac:chgData name="Tammy Wierciak" userId="1ad376c4-e968-4b98-a257-7daa1b635c35" providerId="ADAL" clId="{C61D9ECA-5542-40EB-BC3A-A0AA3126E22F}" dt="2021-11-17T17:37:42.607" v="9537" actId="167"/>
          <ac:picMkLst>
            <pc:docMk/>
            <pc:sldMk cId="151919481" sldId="318"/>
            <ac:picMk id="7" creationId="{9689BF91-F445-4D43-B8F2-AC708D570FB8}"/>
          </ac:picMkLst>
        </pc:picChg>
      </pc:sldChg>
      <pc:sldChg chg="addSp delSp modSp add mod modAnim modNotesTx">
        <pc:chgData name="Tammy Wierciak" userId="1ad376c4-e968-4b98-a257-7daa1b635c35" providerId="ADAL" clId="{C61D9ECA-5542-40EB-BC3A-A0AA3126E22F}" dt="2021-11-17T17:43:19.915" v="9542" actId="167"/>
        <pc:sldMkLst>
          <pc:docMk/>
          <pc:sldMk cId="1674800748" sldId="319"/>
        </pc:sldMkLst>
        <pc:spChg chg="mod">
          <ac:chgData name="Tammy Wierciak" userId="1ad376c4-e968-4b98-a257-7daa1b635c35" providerId="ADAL" clId="{C61D9ECA-5542-40EB-BC3A-A0AA3126E22F}" dt="2021-11-01T01:22:21.705" v="7448" actId="255"/>
          <ac:spMkLst>
            <pc:docMk/>
            <pc:sldMk cId="1674800748" sldId="319"/>
            <ac:spMk id="5" creationId="{DF8A5E83-6E76-4092-B268-8EFCF4BA15FF}"/>
          </ac:spMkLst>
        </pc:spChg>
        <pc:spChg chg="del">
          <ac:chgData name="Tammy Wierciak" userId="1ad376c4-e968-4b98-a257-7daa1b635c35" providerId="ADAL" clId="{C61D9ECA-5542-40EB-BC3A-A0AA3126E22F}" dt="2021-11-01T01:09:39.337" v="6826" actId="478"/>
          <ac:spMkLst>
            <pc:docMk/>
            <pc:sldMk cId="1674800748" sldId="319"/>
            <ac:spMk id="6" creationId="{B15B0DB7-22CC-4E32-A557-608D0751E8C2}"/>
          </ac:spMkLst>
        </pc:spChg>
        <pc:spChg chg="add mod">
          <ac:chgData name="Tammy Wierciak" userId="1ad376c4-e968-4b98-a257-7daa1b635c35" providerId="ADAL" clId="{C61D9ECA-5542-40EB-BC3A-A0AA3126E22F}" dt="2021-11-01T01:11:18.554" v="7042" actId="20577"/>
          <ac:spMkLst>
            <pc:docMk/>
            <pc:sldMk cId="1674800748" sldId="319"/>
            <ac:spMk id="7" creationId="{05DAE11D-5F17-4795-996B-A9F00DD76AE0}"/>
          </ac:spMkLst>
        </pc:spChg>
        <pc:picChg chg="add del mod ord">
          <ac:chgData name="Tammy Wierciak" userId="1ad376c4-e968-4b98-a257-7daa1b635c35" providerId="ADAL" clId="{C61D9ECA-5542-40EB-BC3A-A0AA3126E22F}" dt="2021-11-17T17:43:08.678" v="9538" actId="478"/>
          <ac:picMkLst>
            <pc:docMk/>
            <pc:sldMk cId="1674800748" sldId="319"/>
            <ac:picMk id="3" creationId="{6DC1DD74-D739-4CE7-8C8C-DB64D81159FE}"/>
          </ac:picMkLst>
        </pc:picChg>
        <pc:picChg chg="add mod ord">
          <ac:chgData name="Tammy Wierciak" userId="1ad376c4-e968-4b98-a257-7daa1b635c35" providerId="ADAL" clId="{C61D9ECA-5542-40EB-BC3A-A0AA3126E22F}" dt="2021-11-17T17:43:19.915" v="9542" actId="167"/>
          <ac:picMkLst>
            <pc:docMk/>
            <pc:sldMk cId="1674800748" sldId="319"/>
            <ac:picMk id="7" creationId="{50FE9AB0-5C65-495F-AF5C-D9C8A51629EB}"/>
          </ac:picMkLst>
        </pc:picChg>
      </pc:sldChg>
      <pc:sldChg chg="add del">
        <pc:chgData name="Tammy Wierciak" userId="1ad376c4-e968-4b98-a257-7daa1b635c35" providerId="ADAL" clId="{C61D9ECA-5542-40EB-BC3A-A0AA3126E22F}" dt="2021-11-01T01:14:02.075" v="7263" actId="47"/>
        <pc:sldMkLst>
          <pc:docMk/>
          <pc:sldMk cId="824078217" sldId="320"/>
        </pc:sldMkLst>
      </pc:sldChg>
      <pc:sldChg chg="modSp add del mod ord modShow">
        <pc:chgData name="Tammy Wierciak" userId="1ad376c4-e968-4b98-a257-7daa1b635c35" providerId="ADAL" clId="{C61D9ECA-5542-40EB-BC3A-A0AA3126E22F}" dt="2021-11-17T21:45:09.652" v="9551" actId="47"/>
        <pc:sldMkLst>
          <pc:docMk/>
          <pc:sldMk cId="2206152928" sldId="320"/>
        </pc:sldMkLst>
        <pc:graphicFrameChg chg="modGraphic">
          <ac:chgData name="Tammy Wierciak" userId="1ad376c4-e968-4b98-a257-7daa1b635c35" providerId="ADAL" clId="{C61D9ECA-5542-40EB-BC3A-A0AA3126E22F}" dt="2021-11-15T19:11:33.268" v="8942" actId="20577"/>
          <ac:graphicFrameMkLst>
            <pc:docMk/>
            <pc:sldMk cId="2206152928" sldId="320"/>
            <ac:graphicFrameMk id="8" creationId="{D6D9DBC8-4ADD-44FE-8274-1C3E8A82E533}"/>
          </ac:graphicFrameMkLst>
        </pc:graphicFrameChg>
      </pc:sldChg>
      <pc:sldChg chg="addSp delSp modSp new mod ord">
        <pc:chgData name="Tammy Wierciak" userId="1ad376c4-e968-4b98-a257-7daa1b635c35" providerId="ADAL" clId="{C61D9ECA-5542-40EB-BC3A-A0AA3126E22F}" dt="2021-11-17T15:43:59.004" v="9081" actId="20577"/>
        <pc:sldMkLst>
          <pc:docMk/>
          <pc:sldMk cId="14682096" sldId="321"/>
        </pc:sldMkLst>
        <pc:spChg chg="mod">
          <ac:chgData name="Tammy Wierciak" userId="1ad376c4-e968-4b98-a257-7daa1b635c35" providerId="ADAL" clId="{C61D9ECA-5542-40EB-BC3A-A0AA3126E22F}" dt="2021-11-09T15:29:48.517" v="8292" actId="20577"/>
          <ac:spMkLst>
            <pc:docMk/>
            <pc:sldMk cId="14682096" sldId="321"/>
            <ac:spMk id="2" creationId="{3C327136-1D42-4863-A63D-C4963E51F6FA}"/>
          </ac:spMkLst>
        </pc:spChg>
        <pc:spChg chg="del">
          <ac:chgData name="Tammy Wierciak" userId="1ad376c4-e968-4b98-a257-7daa1b635c35" providerId="ADAL" clId="{C61D9ECA-5542-40EB-BC3A-A0AA3126E22F}" dt="2021-11-09T15:29:53.604" v="8293" actId="478"/>
          <ac:spMkLst>
            <pc:docMk/>
            <pc:sldMk cId="14682096" sldId="321"/>
            <ac:spMk id="3" creationId="{B9B44A31-96CB-4122-9CD0-831F25075D31}"/>
          </ac:spMkLst>
        </pc:spChg>
        <pc:spChg chg="add mod">
          <ac:chgData name="Tammy Wierciak" userId="1ad376c4-e968-4b98-a257-7daa1b635c35" providerId="ADAL" clId="{C61D9ECA-5542-40EB-BC3A-A0AA3126E22F}" dt="2021-11-17T15:43:59.004" v="9081" actId="20577"/>
          <ac:spMkLst>
            <pc:docMk/>
            <pc:sldMk cId="14682096" sldId="321"/>
            <ac:spMk id="3" creationId="{F1B77778-416A-4EBA-8212-4364BD347099}"/>
          </ac:spMkLst>
        </pc:spChg>
      </pc:sldChg>
    </pc:docChg>
  </pc:docChgLst>
  <pc:docChgLst>
    <pc:chgData name="Elli Cosky" userId="bfef3c8e-4860-4e5f-8032-c4c48c8a18b5" providerId="ADAL" clId="{CB44E4E3-B95A-483E-81DE-DC69B192C5F3}"/>
    <pc:docChg chg="modSld modNotesMaster">
      <pc:chgData name="Elli Cosky" userId="bfef3c8e-4860-4e5f-8032-c4c48c8a18b5" providerId="ADAL" clId="{CB44E4E3-B95A-483E-81DE-DC69B192C5F3}" dt="2022-05-24T15:38:04.236" v="236"/>
      <pc:docMkLst>
        <pc:docMk/>
      </pc:docMkLst>
      <pc:sldChg chg="modNotesTx">
        <pc:chgData name="Elli Cosky" userId="bfef3c8e-4860-4e5f-8032-c4c48c8a18b5" providerId="ADAL" clId="{CB44E4E3-B95A-483E-81DE-DC69B192C5F3}" dt="2022-05-24T15:33:58.554" v="190" actId="255"/>
        <pc:sldMkLst>
          <pc:docMk/>
          <pc:sldMk cId="587933338" sldId="256"/>
        </pc:sldMkLst>
      </pc:sldChg>
      <pc:sldChg chg="modNotesTx">
        <pc:chgData name="Elli Cosky" userId="bfef3c8e-4860-4e5f-8032-c4c48c8a18b5" providerId="ADAL" clId="{CB44E4E3-B95A-483E-81DE-DC69B192C5F3}" dt="2022-05-24T15:34:33.388" v="204" actId="255"/>
        <pc:sldMkLst>
          <pc:docMk/>
          <pc:sldMk cId="2674471113" sldId="257"/>
        </pc:sldMkLst>
      </pc:sldChg>
      <pc:sldChg chg="modNotesTx">
        <pc:chgData name="Elli Cosky" userId="bfef3c8e-4860-4e5f-8032-c4c48c8a18b5" providerId="ADAL" clId="{CB44E4E3-B95A-483E-81DE-DC69B192C5F3}" dt="2022-05-24T15:34:18.374" v="193" actId="255"/>
        <pc:sldMkLst>
          <pc:docMk/>
          <pc:sldMk cId="3825430641" sldId="258"/>
        </pc:sldMkLst>
      </pc:sldChg>
      <pc:sldChg chg="modNotesTx">
        <pc:chgData name="Elli Cosky" userId="bfef3c8e-4860-4e5f-8032-c4c48c8a18b5" providerId="ADAL" clId="{CB44E4E3-B95A-483E-81DE-DC69B192C5F3}" dt="2022-05-24T15:35:01.925" v="208" actId="255"/>
        <pc:sldMkLst>
          <pc:docMk/>
          <pc:sldMk cId="1217399480" sldId="267"/>
        </pc:sldMkLst>
      </pc:sldChg>
      <pc:sldChg chg="modNotesTx">
        <pc:chgData name="Elli Cosky" userId="bfef3c8e-4860-4e5f-8032-c4c48c8a18b5" providerId="ADAL" clId="{CB44E4E3-B95A-483E-81DE-DC69B192C5F3}" dt="2022-05-24T15:35:32.245" v="213" actId="255"/>
        <pc:sldMkLst>
          <pc:docMk/>
          <pc:sldMk cId="421222135" sldId="271"/>
        </pc:sldMkLst>
      </pc:sldChg>
      <pc:sldChg chg="modNotesTx">
        <pc:chgData name="Elli Cosky" userId="bfef3c8e-4860-4e5f-8032-c4c48c8a18b5" providerId="ADAL" clId="{CB44E4E3-B95A-483E-81DE-DC69B192C5F3}" dt="2022-05-24T15:35:26.372" v="212" actId="255"/>
        <pc:sldMkLst>
          <pc:docMk/>
          <pc:sldMk cId="217069321" sldId="273"/>
        </pc:sldMkLst>
      </pc:sldChg>
      <pc:sldChg chg="modNotesTx">
        <pc:chgData name="Elli Cosky" userId="bfef3c8e-4860-4e5f-8032-c4c48c8a18b5" providerId="ADAL" clId="{CB44E4E3-B95A-483E-81DE-DC69B192C5F3}" dt="2022-05-23T17:43:00.605" v="150"/>
        <pc:sldMkLst>
          <pc:docMk/>
          <pc:sldMk cId="2650719685" sldId="286"/>
        </pc:sldMkLst>
      </pc:sldChg>
      <pc:sldChg chg="modNotesTx">
        <pc:chgData name="Elli Cosky" userId="bfef3c8e-4860-4e5f-8032-c4c48c8a18b5" providerId="ADAL" clId="{CB44E4E3-B95A-483E-81DE-DC69B192C5F3}" dt="2022-05-23T17:43:57.169" v="155"/>
        <pc:sldMkLst>
          <pc:docMk/>
          <pc:sldMk cId="4241346597" sldId="287"/>
        </pc:sldMkLst>
      </pc:sldChg>
      <pc:sldChg chg="modNotesTx">
        <pc:chgData name="Elli Cosky" userId="bfef3c8e-4860-4e5f-8032-c4c48c8a18b5" providerId="ADAL" clId="{CB44E4E3-B95A-483E-81DE-DC69B192C5F3}" dt="2022-05-23T17:42:21.076" v="148"/>
        <pc:sldMkLst>
          <pc:docMk/>
          <pc:sldMk cId="972107781" sldId="292"/>
        </pc:sldMkLst>
      </pc:sldChg>
      <pc:sldChg chg="modNotesTx">
        <pc:chgData name="Elli Cosky" userId="bfef3c8e-4860-4e5f-8032-c4c48c8a18b5" providerId="ADAL" clId="{CB44E4E3-B95A-483E-81DE-DC69B192C5F3}" dt="2022-05-23T17:43:27.856" v="153"/>
        <pc:sldMkLst>
          <pc:docMk/>
          <pc:sldMk cId="2070643490" sldId="293"/>
        </pc:sldMkLst>
      </pc:sldChg>
      <pc:sldChg chg="modNotesTx">
        <pc:chgData name="Elli Cosky" userId="bfef3c8e-4860-4e5f-8032-c4c48c8a18b5" providerId="ADAL" clId="{CB44E4E3-B95A-483E-81DE-DC69B192C5F3}" dt="2022-05-24T15:36:12.694" v="220" actId="255"/>
        <pc:sldMkLst>
          <pc:docMk/>
          <pc:sldMk cId="2948608655" sldId="297"/>
        </pc:sldMkLst>
      </pc:sldChg>
      <pc:sldChg chg="modNotesTx">
        <pc:chgData name="Elli Cosky" userId="bfef3c8e-4860-4e5f-8032-c4c48c8a18b5" providerId="ADAL" clId="{CB44E4E3-B95A-483E-81DE-DC69B192C5F3}" dt="2022-05-24T15:34:11.651" v="192" actId="255"/>
        <pc:sldMkLst>
          <pc:docMk/>
          <pc:sldMk cId="956805603" sldId="299"/>
        </pc:sldMkLst>
      </pc:sldChg>
      <pc:sldChg chg="modNotesTx">
        <pc:chgData name="Elli Cosky" userId="bfef3c8e-4860-4e5f-8032-c4c48c8a18b5" providerId="ADAL" clId="{CB44E4E3-B95A-483E-81DE-DC69B192C5F3}" dt="2022-05-24T15:34:53.471" v="207" actId="255"/>
        <pc:sldMkLst>
          <pc:docMk/>
          <pc:sldMk cId="950196727" sldId="300"/>
        </pc:sldMkLst>
      </pc:sldChg>
      <pc:sldChg chg="modNotesTx">
        <pc:chgData name="Elli Cosky" userId="bfef3c8e-4860-4e5f-8032-c4c48c8a18b5" providerId="ADAL" clId="{CB44E4E3-B95A-483E-81DE-DC69B192C5F3}" dt="2022-05-24T15:35:07.409" v="209" actId="255"/>
        <pc:sldMkLst>
          <pc:docMk/>
          <pc:sldMk cId="3980465328" sldId="303"/>
        </pc:sldMkLst>
      </pc:sldChg>
      <pc:sldChg chg="modNotesTx">
        <pc:chgData name="Elli Cosky" userId="bfef3c8e-4860-4e5f-8032-c4c48c8a18b5" providerId="ADAL" clId="{CB44E4E3-B95A-483E-81DE-DC69B192C5F3}" dt="2022-05-24T15:36:24.505" v="224" actId="5793"/>
        <pc:sldMkLst>
          <pc:docMk/>
          <pc:sldMk cId="1478227326" sldId="307"/>
        </pc:sldMkLst>
      </pc:sldChg>
      <pc:sldChg chg="modNotesTx">
        <pc:chgData name="Elli Cosky" userId="bfef3c8e-4860-4e5f-8032-c4c48c8a18b5" providerId="ADAL" clId="{CB44E4E3-B95A-483E-81DE-DC69B192C5F3}" dt="2022-05-24T15:36:48.181" v="228" actId="255"/>
        <pc:sldMkLst>
          <pc:docMk/>
          <pc:sldMk cId="821373588" sldId="309"/>
        </pc:sldMkLst>
      </pc:sldChg>
      <pc:sldChg chg="modNotesTx">
        <pc:chgData name="Elli Cosky" userId="bfef3c8e-4860-4e5f-8032-c4c48c8a18b5" providerId="ADAL" clId="{CB44E4E3-B95A-483E-81DE-DC69B192C5F3}" dt="2022-05-24T15:36:53.230" v="229" actId="255"/>
        <pc:sldMkLst>
          <pc:docMk/>
          <pc:sldMk cId="712989357" sldId="310"/>
        </pc:sldMkLst>
      </pc:sldChg>
      <pc:sldChg chg="modNotesTx">
        <pc:chgData name="Elli Cosky" userId="bfef3c8e-4860-4e5f-8032-c4c48c8a18b5" providerId="ADAL" clId="{CB44E4E3-B95A-483E-81DE-DC69B192C5F3}" dt="2022-05-24T15:37:03.923" v="231" actId="255"/>
        <pc:sldMkLst>
          <pc:docMk/>
          <pc:sldMk cId="119643259" sldId="311"/>
        </pc:sldMkLst>
      </pc:sldChg>
      <pc:sldChg chg="modNotesTx">
        <pc:chgData name="Elli Cosky" userId="bfef3c8e-4860-4e5f-8032-c4c48c8a18b5" providerId="ADAL" clId="{CB44E4E3-B95A-483E-81DE-DC69B192C5F3}" dt="2022-05-24T15:37:15.906" v="233" actId="255"/>
        <pc:sldMkLst>
          <pc:docMk/>
          <pc:sldMk cId="838411467" sldId="312"/>
        </pc:sldMkLst>
      </pc:sldChg>
      <pc:sldChg chg="modNotesTx">
        <pc:chgData name="Elli Cosky" userId="bfef3c8e-4860-4e5f-8032-c4c48c8a18b5" providerId="ADAL" clId="{CB44E4E3-B95A-483E-81DE-DC69B192C5F3}" dt="2022-05-24T15:36:31.468" v="225" actId="255"/>
        <pc:sldMkLst>
          <pc:docMk/>
          <pc:sldMk cId="3778206976" sldId="313"/>
        </pc:sldMkLst>
      </pc:sldChg>
      <pc:sldChg chg="modNotesTx">
        <pc:chgData name="Elli Cosky" userId="bfef3c8e-4860-4e5f-8032-c4c48c8a18b5" providerId="ADAL" clId="{CB44E4E3-B95A-483E-81DE-DC69B192C5F3}" dt="2022-05-24T15:36:42.787" v="227" actId="255"/>
        <pc:sldMkLst>
          <pc:docMk/>
          <pc:sldMk cId="3555055912" sldId="314"/>
        </pc:sldMkLst>
      </pc:sldChg>
      <pc:sldChg chg="modNotesTx">
        <pc:chgData name="Elli Cosky" userId="bfef3c8e-4860-4e5f-8032-c4c48c8a18b5" providerId="ADAL" clId="{CB44E4E3-B95A-483E-81DE-DC69B192C5F3}" dt="2022-05-24T15:37:24.811" v="235" actId="255"/>
        <pc:sldMkLst>
          <pc:docMk/>
          <pc:sldMk cId="2639649326" sldId="315"/>
        </pc:sldMkLst>
      </pc:sldChg>
      <pc:sldChg chg="modNotesTx">
        <pc:chgData name="Elli Cosky" userId="bfef3c8e-4860-4e5f-8032-c4c48c8a18b5" providerId="ADAL" clId="{CB44E4E3-B95A-483E-81DE-DC69B192C5F3}" dt="2022-05-24T15:36:36.717" v="226" actId="255"/>
        <pc:sldMkLst>
          <pc:docMk/>
          <pc:sldMk cId="1589094049" sldId="316"/>
        </pc:sldMkLst>
      </pc:sldChg>
      <pc:sldChg chg="modNotesTx">
        <pc:chgData name="Elli Cosky" userId="bfef3c8e-4860-4e5f-8032-c4c48c8a18b5" providerId="ADAL" clId="{CB44E4E3-B95A-483E-81DE-DC69B192C5F3}" dt="2022-05-24T15:36:59.475" v="230" actId="255"/>
        <pc:sldMkLst>
          <pc:docMk/>
          <pc:sldMk cId="4079492582" sldId="317"/>
        </pc:sldMkLst>
      </pc:sldChg>
      <pc:sldChg chg="modNotesTx">
        <pc:chgData name="Elli Cosky" userId="bfef3c8e-4860-4e5f-8032-c4c48c8a18b5" providerId="ADAL" clId="{CB44E4E3-B95A-483E-81DE-DC69B192C5F3}" dt="2022-05-24T15:37:08.844" v="232" actId="255"/>
        <pc:sldMkLst>
          <pc:docMk/>
          <pc:sldMk cId="151919481" sldId="318"/>
        </pc:sldMkLst>
      </pc:sldChg>
      <pc:sldChg chg="modNotesTx">
        <pc:chgData name="Elli Cosky" userId="bfef3c8e-4860-4e5f-8032-c4c48c8a18b5" providerId="ADAL" clId="{CB44E4E3-B95A-483E-81DE-DC69B192C5F3}" dt="2022-05-24T15:37:20.395" v="234" actId="255"/>
        <pc:sldMkLst>
          <pc:docMk/>
          <pc:sldMk cId="1674800748" sldId="319"/>
        </pc:sldMkLst>
      </pc:sldChg>
      <pc:sldChg chg="modNotesTx">
        <pc:chgData name="Elli Cosky" userId="bfef3c8e-4860-4e5f-8032-c4c48c8a18b5" providerId="ADAL" clId="{CB44E4E3-B95A-483E-81DE-DC69B192C5F3}" dt="2022-05-24T15:35:20.641" v="211" actId="255"/>
        <pc:sldMkLst>
          <pc:docMk/>
          <pc:sldMk cId="2890251826" sldId="322"/>
        </pc:sldMkLst>
      </pc:sldChg>
      <pc:sldChg chg="modNotesTx">
        <pc:chgData name="Elli Cosky" userId="bfef3c8e-4860-4e5f-8032-c4c48c8a18b5" providerId="ADAL" clId="{CB44E4E3-B95A-483E-81DE-DC69B192C5F3}" dt="2022-05-24T15:34:05.160" v="191" actId="255"/>
        <pc:sldMkLst>
          <pc:docMk/>
          <pc:sldMk cId="617029908" sldId="323"/>
        </pc:sldMkLst>
      </pc:sldChg>
      <pc:sldChg chg="modNotesTx">
        <pc:chgData name="Elli Cosky" userId="bfef3c8e-4860-4e5f-8032-c4c48c8a18b5" providerId="ADAL" clId="{CB44E4E3-B95A-483E-81DE-DC69B192C5F3}" dt="2022-05-24T15:34:47.701" v="206" actId="255"/>
        <pc:sldMkLst>
          <pc:docMk/>
          <pc:sldMk cId="1745389746" sldId="324"/>
        </pc:sldMkLst>
      </pc:sldChg>
      <pc:sldChg chg="modNotesTx">
        <pc:chgData name="Elli Cosky" userId="bfef3c8e-4860-4e5f-8032-c4c48c8a18b5" providerId="ADAL" clId="{CB44E4E3-B95A-483E-81DE-DC69B192C5F3}" dt="2022-05-24T15:36:05.292" v="219" actId="255"/>
        <pc:sldMkLst>
          <pc:docMk/>
          <pc:sldMk cId="3295311223" sldId="325"/>
        </pc:sldMkLst>
      </pc:sldChg>
      <pc:sldChg chg="modNotesTx">
        <pc:chgData name="Elli Cosky" userId="bfef3c8e-4860-4e5f-8032-c4c48c8a18b5" providerId="ADAL" clId="{CB44E4E3-B95A-483E-81DE-DC69B192C5F3}" dt="2022-05-24T15:35:15.366" v="210" actId="255"/>
        <pc:sldMkLst>
          <pc:docMk/>
          <pc:sldMk cId="3690271725" sldId="326"/>
        </pc:sldMkLst>
      </pc:sldChg>
      <pc:sldChg chg="modNotesTx">
        <pc:chgData name="Elli Cosky" userId="bfef3c8e-4860-4e5f-8032-c4c48c8a18b5" providerId="ADAL" clId="{CB44E4E3-B95A-483E-81DE-DC69B192C5F3}" dt="2022-05-24T15:35:37.840" v="214" actId="255"/>
        <pc:sldMkLst>
          <pc:docMk/>
          <pc:sldMk cId="2782758011" sldId="328"/>
        </pc:sldMkLst>
      </pc:sldChg>
      <pc:sldChg chg="modNotesTx">
        <pc:chgData name="Elli Cosky" userId="bfef3c8e-4860-4e5f-8032-c4c48c8a18b5" providerId="ADAL" clId="{CB44E4E3-B95A-483E-81DE-DC69B192C5F3}" dt="2022-05-24T15:35:44.925" v="215" actId="255"/>
        <pc:sldMkLst>
          <pc:docMk/>
          <pc:sldMk cId="2384545684" sldId="329"/>
        </pc:sldMkLst>
      </pc:sldChg>
      <pc:sldChg chg="modNotesTx">
        <pc:chgData name="Elli Cosky" userId="bfef3c8e-4860-4e5f-8032-c4c48c8a18b5" providerId="ADAL" clId="{CB44E4E3-B95A-483E-81DE-DC69B192C5F3}" dt="2022-05-24T15:35:49.213" v="216" actId="255"/>
        <pc:sldMkLst>
          <pc:docMk/>
          <pc:sldMk cId="1621891558" sldId="330"/>
        </pc:sldMkLst>
      </pc:sldChg>
      <pc:sldChg chg="modNotes modNotesTx">
        <pc:chgData name="Elli Cosky" userId="bfef3c8e-4860-4e5f-8032-c4c48c8a18b5" providerId="ADAL" clId="{CB44E4E3-B95A-483E-81DE-DC69B192C5F3}" dt="2022-05-24T15:38:04.236" v="236"/>
        <pc:sldMkLst>
          <pc:docMk/>
          <pc:sldMk cId="788397004" sldId="331"/>
        </pc:sldMkLst>
      </pc:sldChg>
      <pc:sldChg chg="modNotesTx">
        <pc:chgData name="Elli Cosky" userId="bfef3c8e-4860-4e5f-8032-c4c48c8a18b5" providerId="ADAL" clId="{CB44E4E3-B95A-483E-81DE-DC69B192C5F3}" dt="2022-05-24T15:36:00.438" v="218" actId="255"/>
        <pc:sldMkLst>
          <pc:docMk/>
          <pc:sldMk cId="1151614460" sldId="332"/>
        </pc:sldMkLst>
      </pc:sldChg>
      <pc:sldChg chg="modNotesTx">
        <pc:chgData name="Elli Cosky" userId="bfef3c8e-4860-4e5f-8032-c4c48c8a18b5" providerId="ADAL" clId="{CB44E4E3-B95A-483E-81DE-DC69B192C5F3}" dt="2022-05-24T15:34:41.058" v="205" actId="255"/>
        <pc:sldMkLst>
          <pc:docMk/>
          <pc:sldMk cId="3445780147" sldId="333"/>
        </pc:sldMkLst>
      </pc:sldChg>
    </pc:docChg>
  </pc:docChgLst>
  <pc:docChgLst>
    <pc:chgData name="Eldringhoff, William" userId="S::weldringhoff_knightea.com#ext#@metrostrategiesinc.com::fe9d2daa-cc1d-4710-897a-9e843487daa9" providerId="AD" clId="Web-{59679B8E-95A4-3AED-204F-26688E1B93A0}"/>
    <pc:docChg chg="mod modSld">
      <pc:chgData name="Eldringhoff, William" userId="S::weldringhoff_knightea.com#ext#@metrostrategiesinc.com::fe9d2daa-cc1d-4710-897a-9e843487daa9" providerId="AD" clId="Web-{59679B8E-95A4-3AED-204F-26688E1B93A0}" dt="2022-05-12T22:54:34.678" v="3651"/>
      <pc:docMkLst>
        <pc:docMk/>
      </pc:docMkLst>
      <pc:sldChg chg="modNotes">
        <pc:chgData name="Eldringhoff, William" userId="S::weldringhoff_knightea.com#ext#@metrostrategiesinc.com::fe9d2daa-cc1d-4710-897a-9e843487daa9" providerId="AD" clId="Web-{59679B8E-95A4-3AED-204F-26688E1B93A0}" dt="2022-05-10T22:46:35.927" v="13"/>
        <pc:sldMkLst>
          <pc:docMk/>
          <pc:sldMk cId="587933338" sldId="256"/>
        </pc:sldMkLst>
      </pc:sldChg>
      <pc:sldChg chg="modSp modNotes">
        <pc:chgData name="Eldringhoff, William" userId="S::weldringhoff_knightea.com#ext#@metrostrategiesinc.com::fe9d2daa-cc1d-4710-897a-9e843487daa9" providerId="AD" clId="Web-{59679B8E-95A4-3AED-204F-26688E1B93A0}" dt="2022-05-10T22:56:45.897" v="164"/>
        <pc:sldMkLst>
          <pc:docMk/>
          <pc:sldMk cId="2674471113" sldId="257"/>
        </pc:sldMkLst>
        <pc:spChg chg="mod">
          <ac:chgData name="Eldringhoff, William" userId="S::weldringhoff_knightea.com#ext#@metrostrategiesinc.com::fe9d2daa-cc1d-4710-897a-9e843487daa9" providerId="AD" clId="Web-{59679B8E-95A4-3AED-204F-26688E1B93A0}" dt="2022-05-10T22:52:46.781" v="68" actId="20577"/>
          <ac:spMkLst>
            <pc:docMk/>
            <pc:sldMk cId="2674471113" sldId="257"/>
            <ac:spMk id="2" creationId="{927FBC86-65C5-45D1-9C13-73E8ADB29B93}"/>
          </ac:spMkLst>
        </pc:spChg>
      </pc:sldChg>
      <pc:sldChg chg="modNotes">
        <pc:chgData name="Eldringhoff, William" userId="S::weldringhoff_knightea.com#ext#@metrostrategiesinc.com::fe9d2daa-cc1d-4710-897a-9e843487daa9" providerId="AD" clId="Web-{59679B8E-95A4-3AED-204F-26688E1B93A0}" dt="2022-05-10T22:50:52.199" v="51"/>
        <pc:sldMkLst>
          <pc:docMk/>
          <pc:sldMk cId="3825430641" sldId="258"/>
        </pc:sldMkLst>
      </pc:sldChg>
      <pc:sldChg chg="modNotes">
        <pc:chgData name="Eldringhoff, William" userId="S::weldringhoff_knightea.com#ext#@metrostrategiesinc.com::fe9d2daa-cc1d-4710-897a-9e843487daa9" providerId="AD" clId="Web-{59679B8E-95A4-3AED-204F-26688E1B93A0}" dt="2022-05-11T13:47:36.629" v="304"/>
        <pc:sldMkLst>
          <pc:docMk/>
          <pc:sldMk cId="1217399480" sldId="267"/>
        </pc:sldMkLst>
      </pc:sldChg>
      <pc:sldChg chg="modSp modNotes">
        <pc:chgData name="Eldringhoff, William" userId="S::weldringhoff_knightea.com#ext#@metrostrategiesinc.com::fe9d2daa-cc1d-4710-897a-9e843487daa9" providerId="AD" clId="Web-{59679B8E-95A4-3AED-204F-26688E1B93A0}" dt="2022-05-10T23:02:12.266" v="199"/>
        <pc:sldMkLst>
          <pc:docMk/>
          <pc:sldMk cId="992780" sldId="268"/>
        </pc:sldMkLst>
        <pc:spChg chg="mod">
          <ac:chgData name="Eldringhoff, William" userId="S::weldringhoff_knightea.com#ext#@metrostrategiesinc.com::fe9d2daa-cc1d-4710-897a-9e843487daa9" providerId="AD" clId="Web-{59679B8E-95A4-3AED-204F-26688E1B93A0}" dt="2022-05-10T22:58:39.650" v="169" actId="20577"/>
          <ac:spMkLst>
            <pc:docMk/>
            <pc:sldMk cId="992780" sldId="268"/>
            <ac:spMk id="2" creationId="{5374927E-29B9-4B35-BC17-E8802922F4D3}"/>
          </ac:spMkLst>
        </pc:spChg>
      </pc:sldChg>
      <pc:sldChg chg="modNotes">
        <pc:chgData name="Eldringhoff, William" userId="S::weldringhoff_knightea.com#ext#@metrostrategiesinc.com::fe9d2daa-cc1d-4710-897a-9e843487daa9" providerId="AD" clId="Web-{59679B8E-95A4-3AED-204F-26688E1B93A0}" dt="2022-05-11T15:29:01.636" v="770"/>
        <pc:sldMkLst>
          <pc:docMk/>
          <pc:sldMk cId="421222135" sldId="271"/>
        </pc:sldMkLst>
      </pc:sldChg>
      <pc:sldChg chg="addCm">
        <pc:chgData name="Eldringhoff, William" userId="S::weldringhoff_knightea.com#ext#@metrostrategiesinc.com::fe9d2daa-cc1d-4710-897a-9e843487daa9" providerId="AD" clId="Web-{59679B8E-95A4-3AED-204F-26688E1B93A0}" dt="2022-05-11T15:13:17.134" v="503"/>
        <pc:sldMkLst>
          <pc:docMk/>
          <pc:sldMk cId="217069321" sldId="273"/>
        </pc:sldMkLst>
      </pc:sldChg>
      <pc:sldChg chg="modNotes">
        <pc:chgData name="Eldringhoff, William" userId="S::weldringhoff_knightea.com#ext#@metrostrategiesinc.com::fe9d2daa-cc1d-4710-897a-9e843487daa9" providerId="AD" clId="Web-{59679B8E-95A4-3AED-204F-26688E1B93A0}" dt="2022-05-12T15:10:05.481" v="2287"/>
        <pc:sldMkLst>
          <pc:docMk/>
          <pc:sldMk cId="2650719685" sldId="286"/>
        </pc:sldMkLst>
      </pc:sldChg>
      <pc:sldChg chg="modNotes">
        <pc:chgData name="Eldringhoff, William" userId="S::weldringhoff_knightea.com#ext#@metrostrategiesinc.com::fe9d2daa-cc1d-4710-897a-9e843487daa9" providerId="AD" clId="Web-{59679B8E-95A4-3AED-204F-26688E1B93A0}" dt="2022-05-12T15:02:57.171" v="2192"/>
        <pc:sldMkLst>
          <pc:docMk/>
          <pc:sldMk cId="4241346597" sldId="287"/>
        </pc:sldMkLst>
      </pc:sldChg>
      <pc:sldChg chg="modNotes">
        <pc:chgData name="Eldringhoff, William" userId="S::weldringhoff_knightea.com#ext#@metrostrategiesinc.com::fe9d2daa-cc1d-4710-897a-9e843487daa9" providerId="AD" clId="Web-{59679B8E-95A4-3AED-204F-26688E1B93A0}" dt="2022-05-12T15:06:15.333" v="2276"/>
        <pc:sldMkLst>
          <pc:docMk/>
          <pc:sldMk cId="972107781" sldId="292"/>
        </pc:sldMkLst>
      </pc:sldChg>
      <pc:sldChg chg="modNotes">
        <pc:chgData name="Eldringhoff, William" userId="S::weldringhoff_knightea.com#ext#@metrostrategiesinc.com::fe9d2daa-cc1d-4710-897a-9e843487daa9" providerId="AD" clId="Web-{59679B8E-95A4-3AED-204F-26688E1B93A0}" dt="2022-05-12T15:10:25.216" v="2290"/>
        <pc:sldMkLst>
          <pc:docMk/>
          <pc:sldMk cId="2070643490" sldId="293"/>
        </pc:sldMkLst>
      </pc:sldChg>
      <pc:sldChg chg="modSp modNotes">
        <pc:chgData name="Eldringhoff, William" userId="S::weldringhoff_knightea.com#ext#@metrostrategiesinc.com::fe9d2daa-cc1d-4710-897a-9e843487daa9" providerId="AD" clId="Web-{59679B8E-95A4-3AED-204F-26688E1B93A0}" dt="2022-05-11T21:57:23.913" v="1870" actId="20577"/>
        <pc:sldMkLst>
          <pc:docMk/>
          <pc:sldMk cId="2948608655" sldId="297"/>
        </pc:sldMkLst>
        <pc:spChg chg="mod">
          <ac:chgData name="Eldringhoff, William" userId="S::weldringhoff_knightea.com#ext#@metrostrategiesinc.com::fe9d2daa-cc1d-4710-897a-9e843487daa9" providerId="AD" clId="Web-{59679B8E-95A4-3AED-204F-26688E1B93A0}" dt="2022-05-11T21:57:23.913" v="1870" actId="20577"/>
          <ac:spMkLst>
            <pc:docMk/>
            <pc:sldMk cId="2948608655" sldId="297"/>
            <ac:spMk id="10" creationId="{F7B8593C-B480-40FC-BEF2-99B4D545D1E1}"/>
          </ac:spMkLst>
        </pc:spChg>
      </pc:sldChg>
      <pc:sldChg chg="modNotes">
        <pc:chgData name="Eldringhoff, William" userId="S::weldringhoff_knightea.com#ext#@metrostrategiesinc.com::fe9d2daa-cc1d-4710-897a-9e843487daa9" providerId="AD" clId="Web-{59679B8E-95A4-3AED-204F-26688E1B93A0}" dt="2022-05-10T22:49:46.760" v="37"/>
        <pc:sldMkLst>
          <pc:docMk/>
          <pc:sldMk cId="956805603" sldId="299"/>
        </pc:sldMkLst>
      </pc:sldChg>
      <pc:sldChg chg="modNotes">
        <pc:chgData name="Eldringhoff, William" userId="S::weldringhoff_knightea.com#ext#@metrostrategiesinc.com::fe9d2daa-cc1d-4710-897a-9e843487daa9" providerId="AD" clId="Web-{59679B8E-95A4-3AED-204F-26688E1B93A0}" dt="2022-05-10T23:11:05.031" v="293"/>
        <pc:sldMkLst>
          <pc:docMk/>
          <pc:sldMk cId="950196727" sldId="300"/>
        </pc:sldMkLst>
      </pc:sldChg>
      <pc:sldChg chg="modNotes">
        <pc:chgData name="Eldringhoff, William" userId="S::weldringhoff_knightea.com#ext#@metrostrategiesinc.com::fe9d2daa-cc1d-4710-897a-9e843487daa9" providerId="AD" clId="Web-{59679B8E-95A4-3AED-204F-26688E1B93A0}" dt="2022-05-11T13:48:05.083" v="309"/>
        <pc:sldMkLst>
          <pc:docMk/>
          <pc:sldMk cId="3980465328" sldId="303"/>
        </pc:sldMkLst>
      </pc:sldChg>
      <pc:sldChg chg="modSp addAnim delAnim modNotes">
        <pc:chgData name="Eldringhoff, William" userId="S::weldringhoff_knightea.com#ext#@metrostrategiesinc.com::fe9d2daa-cc1d-4710-897a-9e843487daa9" providerId="AD" clId="Web-{59679B8E-95A4-3AED-204F-26688E1B93A0}" dt="2022-05-12T22:53:03.269" v="3647" actId="20577"/>
        <pc:sldMkLst>
          <pc:docMk/>
          <pc:sldMk cId="1478227326" sldId="307"/>
        </pc:sldMkLst>
        <pc:spChg chg="mod">
          <ac:chgData name="Eldringhoff, William" userId="S::weldringhoff_knightea.com#ext#@metrostrategiesinc.com::fe9d2daa-cc1d-4710-897a-9e843487daa9" providerId="AD" clId="Web-{59679B8E-95A4-3AED-204F-26688E1B93A0}" dt="2022-05-12T22:53:03.269" v="3647" actId="20577"/>
          <ac:spMkLst>
            <pc:docMk/>
            <pc:sldMk cId="1478227326" sldId="307"/>
            <ac:spMk id="7" creationId="{45F5B012-934D-4C46-9FC5-35D015CB3B14}"/>
          </ac:spMkLst>
        </pc:spChg>
      </pc:sldChg>
      <pc:sldChg chg="modSp modNotes">
        <pc:chgData name="Eldringhoff, William" userId="S::weldringhoff_knightea.com#ext#@metrostrategiesinc.com::fe9d2daa-cc1d-4710-897a-9e843487daa9" providerId="AD" clId="Web-{59679B8E-95A4-3AED-204F-26688E1B93A0}" dt="2022-05-12T22:53:20.551" v="3650" actId="20577"/>
        <pc:sldMkLst>
          <pc:docMk/>
          <pc:sldMk cId="821373588" sldId="309"/>
        </pc:sldMkLst>
        <pc:spChg chg="mod">
          <ac:chgData name="Eldringhoff, William" userId="S::weldringhoff_knightea.com#ext#@metrostrategiesinc.com::fe9d2daa-cc1d-4710-897a-9e843487daa9" providerId="AD" clId="Web-{59679B8E-95A4-3AED-204F-26688E1B93A0}" dt="2022-05-12T22:53:20.551" v="3650" actId="20577"/>
          <ac:spMkLst>
            <pc:docMk/>
            <pc:sldMk cId="821373588" sldId="309"/>
            <ac:spMk id="8" creationId="{51D16D7C-48C8-48B7-8219-DFE09CF31FBB}"/>
          </ac:spMkLst>
        </pc:spChg>
      </pc:sldChg>
      <pc:sldChg chg="modSp modNotes">
        <pc:chgData name="Eldringhoff, William" userId="S::weldringhoff_knightea.com#ext#@metrostrategiesinc.com::fe9d2daa-cc1d-4710-897a-9e843487daa9" providerId="AD" clId="Web-{59679B8E-95A4-3AED-204F-26688E1B93A0}" dt="2022-05-11T22:02:26.446" v="2056" actId="20577"/>
        <pc:sldMkLst>
          <pc:docMk/>
          <pc:sldMk cId="712989357" sldId="310"/>
        </pc:sldMkLst>
        <pc:spChg chg="mod">
          <ac:chgData name="Eldringhoff, William" userId="S::weldringhoff_knightea.com#ext#@metrostrategiesinc.com::fe9d2daa-cc1d-4710-897a-9e843487daa9" providerId="AD" clId="Web-{59679B8E-95A4-3AED-204F-26688E1B93A0}" dt="2022-05-11T22:02:26.446" v="2056" actId="20577"/>
          <ac:spMkLst>
            <pc:docMk/>
            <pc:sldMk cId="712989357" sldId="310"/>
            <ac:spMk id="7" creationId="{F4CDA285-70B7-474B-BF26-E3EDD6017483}"/>
          </ac:spMkLst>
        </pc:spChg>
      </pc:sldChg>
      <pc:sldChg chg="modSp modNotes">
        <pc:chgData name="Eldringhoff, William" userId="S::weldringhoff_knightea.com#ext#@metrostrategiesinc.com::fe9d2daa-cc1d-4710-897a-9e843487daa9" providerId="AD" clId="Web-{59679B8E-95A4-3AED-204F-26688E1B93A0}" dt="2022-05-11T22:02:05.929" v="2022" actId="20577"/>
        <pc:sldMkLst>
          <pc:docMk/>
          <pc:sldMk cId="119643259" sldId="311"/>
        </pc:sldMkLst>
        <pc:spChg chg="mod">
          <ac:chgData name="Eldringhoff, William" userId="S::weldringhoff_knightea.com#ext#@metrostrategiesinc.com::fe9d2daa-cc1d-4710-897a-9e843487daa9" providerId="AD" clId="Web-{59679B8E-95A4-3AED-204F-26688E1B93A0}" dt="2022-05-11T22:02:05.929" v="2022" actId="20577"/>
          <ac:spMkLst>
            <pc:docMk/>
            <pc:sldMk cId="119643259" sldId="311"/>
            <ac:spMk id="6" creationId="{B04DD3A2-1715-40FB-98B2-F4E8A993E072}"/>
          </ac:spMkLst>
        </pc:spChg>
      </pc:sldChg>
      <pc:sldChg chg="modSp modNotes">
        <pc:chgData name="Eldringhoff, William" userId="S::weldringhoff_knightea.com#ext#@metrostrategiesinc.com::fe9d2daa-cc1d-4710-897a-9e843487daa9" providerId="AD" clId="Web-{59679B8E-95A4-3AED-204F-26688E1B93A0}" dt="2022-05-11T22:01:40.146" v="1986" actId="20577"/>
        <pc:sldMkLst>
          <pc:docMk/>
          <pc:sldMk cId="838411467" sldId="312"/>
        </pc:sldMkLst>
        <pc:spChg chg="mod">
          <ac:chgData name="Eldringhoff, William" userId="S::weldringhoff_knightea.com#ext#@metrostrategiesinc.com::fe9d2daa-cc1d-4710-897a-9e843487daa9" providerId="AD" clId="Web-{59679B8E-95A4-3AED-204F-26688E1B93A0}" dt="2022-05-11T22:01:40.146" v="1986" actId="20577"/>
          <ac:spMkLst>
            <pc:docMk/>
            <pc:sldMk cId="838411467" sldId="312"/>
            <ac:spMk id="7" creationId="{538B9036-D0B1-4E12-AB68-868BCBA7D862}"/>
          </ac:spMkLst>
        </pc:spChg>
      </pc:sldChg>
      <pc:sldChg chg="modSp modNotes">
        <pc:chgData name="Eldringhoff, William" userId="S::weldringhoff_knightea.com#ext#@metrostrategiesinc.com::fe9d2daa-cc1d-4710-897a-9e843487daa9" providerId="AD" clId="Web-{59679B8E-95A4-3AED-204F-26688E1B93A0}" dt="2022-05-11T22:03:13.668" v="2118" actId="20577"/>
        <pc:sldMkLst>
          <pc:docMk/>
          <pc:sldMk cId="3778206976" sldId="313"/>
        </pc:sldMkLst>
        <pc:spChg chg="mod">
          <ac:chgData name="Eldringhoff, William" userId="S::weldringhoff_knightea.com#ext#@metrostrategiesinc.com::fe9d2daa-cc1d-4710-897a-9e843487daa9" providerId="AD" clId="Web-{59679B8E-95A4-3AED-204F-26688E1B93A0}" dt="2022-05-11T22:03:13.668" v="2118" actId="20577"/>
          <ac:spMkLst>
            <pc:docMk/>
            <pc:sldMk cId="3778206976" sldId="313"/>
            <ac:spMk id="7" creationId="{E363667D-B0BE-4790-8EA7-7D803B091D67}"/>
          </ac:spMkLst>
        </pc:spChg>
      </pc:sldChg>
      <pc:sldChg chg="modSp modNotes">
        <pc:chgData name="Eldringhoff, William" userId="S::weldringhoff_knightea.com#ext#@metrostrategiesinc.com::fe9d2daa-cc1d-4710-897a-9e843487daa9" providerId="AD" clId="Web-{59679B8E-95A4-3AED-204F-26688E1B93A0}" dt="2022-05-11T22:02:51.557" v="2112" actId="20577"/>
        <pc:sldMkLst>
          <pc:docMk/>
          <pc:sldMk cId="3555055912" sldId="314"/>
        </pc:sldMkLst>
        <pc:spChg chg="mod">
          <ac:chgData name="Eldringhoff, William" userId="S::weldringhoff_knightea.com#ext#@metrostrategiesinc.com::fe9d2daa-cc1d-4710-897a-9e843487daa9" providerId="AD" clId="Web-{59679B8E-95A4-3AED-204F-26688E1B93A0}" dt="2022-05-11T22:02:51.557" v="2112" actId="20577"/>
          <ac:spMkLst>
            <pc:docMk/>
            <pc:sldMk cId="3555055912" sldId="314"/>
            <ac:spMk id="6" creationId="{FAAEC709-BE75-408A-A10C-380A9C4F7292}"/>
          </ac:spMkLst>
        </pc:spChg>
      </pc:sldChg>
      <pc:sldChg chg="modNotes">
        <pc:chgData name="Eldringhoff, William" userId="S::weldringhoff_knightea.com#ext#@metrostrategiesinc.com::fe9d2daa-cc1d-4710-897a-9e843487daa9" providerId="AD" clId="Web-{59679B8E-95A4-3AED-204F-26688E1B93A0}" dt="2022-05-12T15:02:05.201" v="2170"/>
        <pc:sldMkLst>
          <pc:docMk/>
          <pc:sldMk cId="2639649326" sldId="315"/>
        </pc:sldMkLst>
      </pc:sldChg>
      <pc:sldChg chg="modSp addAnim delAnim modNotes">
        <pc:chgData name="Eldringhoff, William" userId="S::weldringhoff_knightea.com#ext#@metrostrategiesinc.com::fe9d2daa-cc1d-4710-897a-9e843487daa9" providerId="AD" clId="Web-{59679B8E-95A4-3AED-204F-26688E1B93A0}" dt="2022-05-12T22:53:11.754" v="3649" actId="20577"/>
        <pc:sldMkLst>
          <pc:docMk/>
          <pc:sldMk cId="1589094049" sldId="316"/>
        </pc:sldMkLst>
        <pc:spChg chg="mod">
          <ac:chgData name="Eldringhoff, William" userId="S::weldringhoff_knightea.com#ext#@metrostrategiesinc.com::fe9d2daa-cc1d-4710-897a-9e843487daa9" providerId="AD" clId="Web-{59679B8E-95A4-3AED-204F-26688E1B93A0}" dt="2022-05-12T22:53:11.754" v="3649" actId="20577"/>
          <ac:spMkLst>
            <pc:docMk/>
            <pc:sldMk cId="1589094049" sldId="316"/>
            <ac:spMk id="7" creationId="{F27F73B5-53A7-4F56-8FEC-6806F9335B8B}"/>
          </ac:spMkLst>
        </pc:spChg>
      </pc:sldChg>
      <pc:sldChg chg="modSp addCm modNotes">
        <pc:chgData name="Eldringhoff, William" userId="S::weldringhoff_knightea.com#ext#@metrostrategiesinc.com::fe9d2daa-cc1d-4710-897a-9e843487daa9" providerId="AD" clId="Web-{59679B8E-95A4-3AED-204F-26688E1B93A0}" dt="2022-05-12T22:54:34.678" v="3651"/>
        <pc:sldMkLst>
          <pc:docMk/>
          <pc:sldMk cId="4079492582" sldId="317"/>
        </pc:sldMkLst>
        <pc:spChg chg="mod">
          <ac:chgData name="Eldringhoff, William" userId="S::weldringhoff_knightea.com#ext#@metrostrategiesinc.com::fe9d2daa-cc1d-4710-897a-9e843487daa9" providerId="AD" clId="Web-{59679B8E-95A4-3AED-204F-26688E1B93A0}" dt="2022-05-12T22:42:09.629" v="3437" actId="20577"/>
          <ac:spMkLst>
            <pc:docMk/>
            <pc:sldMk cId="4079492582" sldId="317"/>
            <ac:spMk id="6" creationId="{E7E912E7-6EC5-4172-9961-7601C17BDC91}"/>
          </ac:spMkLst>
        </pc:spChg>
      </pc:sldChg>
      <pc:sldChg chg="modSp addAnim delAnim modNotes">
        <pc:chgData name="Eldringhoff, William" userId="S::weldringhoff_knightea.com#ext#@metrostrategiesinc.com::fe9d2daa-cc1d-4710-897a-9e843487daa9" providerId="AD" clId="Web-{59679B8E-95A4-3AED-204F-26688E1B93A0}" dt="2022-05-12T22:50:54.578" v="3640" actId="20577"/>
        <pc:sldMkLst>
          <pc:docMk/>
          <pc:sldMk cId="151919481" sldId="318"/>
        </pc:sldMkLst>
        <pc:spChg chg="mod">
          <ac:chgData name="Eldringhoff, William" userId="S::weldringhoff_knightea.com#ext#@metrostrategiesinc.com::fe9d2daa-cc1d-4710-897a-9e843487daa9" providerId="AD" clId="Web-{59679B8E-95A4-3AED-204F-26688E1B93A0}" dt="2022-05-12T22:50:54.578" v="3640" actId="20577"/>
          <ac:spMkLst>
            <pc:docMk/>
            <pc:sldMk cId="151919481" sldId="318"/>
            <ac:spMk id="6" creationId="{F456C01B-B55C-484E-8B88-FB8AB2404270}"/>
          </ac:spMkLst>
        </pc:spChg>
      </pc:sldChg>
      <pc:sldChg chg="modSp addAnim delAnim modNotes">
        <pc:chgData name="Eldringhoff, William" userId="S::weldringhoff_knightea.com#ext#@metrostrategiesinc.com::fe9d2daa-cc1d-4710-897a-9e843487daa9" providerId="AD" clId="Web-{59679B8E-95A4-3AED-204F-26688E1B93A0}" dt="2022-05-12T22:51:08.938" v="3644" actId="20577"/>
        <pc:sldMkLst>
          <pc:docMk/>
          <pc:sldMk cId="1674800748" sldId="319"/>
        </pc:sldMkLst>
        <pc:spChg chg="mod">
          <ac:chgData name="Eldringhoff, William" userId="S::weldringhoff_knightea.com#ext#@metrostrategiesinc.com::fe9d2daa-cc1d-4710-897a-9e843487daa9" providerId="AD" clId="Web-{59679B8E-95A4-3AED-204F-26688E1B93A0}" dt="2022-05-12T22:51:08.938" v="3644" actId="20577"/>
          <ac:spMkLst>
            <pc:docMk/>
            <pc:sldMk cId="1674800748" sldId="319"/>
            <ac:spMk id="6" creationId="{A59273DD-D2CF-4D38-961F-758C7BF41F46}"/>
          </ac:spMkLst>
        </pc:spChg>
      </pc:sldChg>
      <pc:sldChg chg="modSp modNotes">
        <pc:chgData name="Eldringhoff, William" userId="S::weldringhoff_knightea.com#ext#@metrostrategiesinc.com::fe9d2daa-cc1d-4710-897a-9e843487daa9" providerId="AD" clId="Web-{59679B8E-95A4-3AED-204F-26688E1B93A0}" dt="2022-05-11T13:54:45.861" v="501"/>
        <pc:sldMkLst>
          <pc:docMk/>
          <pc:sldMk cId="2890251826" sldId="322"/>
        </pc:sldMkLst>
        <pc:spChg chg="mod">
          <ac:chgData name="Eldringhoff, William" userId="S::weldringhoff_knightea.com#ext#@metrostrategiesinc.com::fe9d2daa-cc1d-4710-897a-9e843487daa9" providerId="AD" clId="Web-{59679B8E-95A4-3AED-204F-26688E1B93A0}" dt="2022-05-11T13:54:43.267" v="500" actId="20577"/>
          <ac:spMkLst>
            <pc:docMk/>
            <pc:sldMk cId="2890251826" sldId="322"/>
            <ac:spMk id="6" creationId="{F1A2629B-03A2-42F9-A1A4-63DEDB15707D}"/>
          </ac:spMkLst>
        </pc:spChg>
      </pc:sldChg>
      <pc:sldChg chg="modNotes">
        <pc:chgData name="Eldringhoff, William" userId="S::weldringhoff_knightea.com#ext#@metrostrategiesinc.com::fe9d2daa-cc1d-4710-897a-9e843487daa9" providerId="AD" clId="Web-{59679B8E-95A4-3AED-204F-26688E1B93A0}" dt="2022-05-10T22:47:23.662" v="29"/>
        <pc:sldMkLst>
          <pc:docMk/>
          <pc:sldMk cId="617029908" sldId="323"/>
        </pc:sldMkLst>
      </pc:sldChg>
      <pc:sldChg chg="modNotes">
        <pc:chgData name="Eldringhoff, William" userId="S::weldringhoff_knightea.com#ext#@metrostrategiesinc.com::fe9d2daa-cc1d-4710-897a-9e843487daa9" providerId="AD" clId="Web-{59679B8E-95A4-3AED-204F-26688E1B93A0}" dt="2022-05-10T23:06:22.085" v="224"/>
        <pc:sldMkLst>
          <pc:docMk/>
          <pc:sldMk cId="1745389746" sldId="324"/>
        </pc:sldMkLst>
      </pc:sldChg>
      <pc:sldChg chg="modNotes">
        <pc:chgData name="Eldringhoff, William" userId="S::weldringhoff_knightea.com#ext#@metrostrategiesinc.com::fe9d2daa-cc1d-4710-897a-9e843487daa9" providerId="AD" clId="Web-{59679B8E-95A4-3AED-204F-26688E1B93A0}" dt="2022-05-12T20:17:24.409" v="3089"/>
        <pc:sldMkLst>
          <pc:docMk/>
          <pc:sldMk cId="3295311223" sldId="325"/>
        </pc:sldMkLst>
      </pc:sldChg>
      <pc:sldChg chg="modNotes">
        <pc:chgData name="Eldringhoff, William" userId="S::weldringhoff_knightea.com#ext#@metrostrategiesinc.com::fe9d2daa-cc1d-4710-897a-9e843487daa9" providerId="AD" clId="Web-{59679B8E-95A4-3AED-204F-26688E1B93A0}" dt="2022-05-11T13:51:14.011" v="385"/>
        <pc:sldMkLst>
          <pc:docMk/>
          <pc:sldMk cId="3690271725" sldId="326"/>
        </pc:sldMkLst>
      </pc:sldChg>
      <pc:sldChg chg="modSp modNotes">
        <pc:chgData name="Eldringhoff, William" userId="S::weldringhoff_knightea.com#ext#@metrostrategiesinc.com::fe9d2daa-cc1d-4710-897a-9e843487daa9" providerId="AD" clId="Web-{59679B8E-95A4-3AED-204F-26688E1B93A0}" dt="2022-05-11T15:38:19.522" v="850"/>
        <pc:sldMkLst>
          <pc:docMk/>
          <pc:sldMk cId="2782758011" sldId="328"/>
        </pc:sldMkLst>
        <pc:cxnChg chg="mod">
          <ac:chgData name="Eldringhoff, William" userId="S::weldringhoff_knightea.com#ext#@metrostrategiesinc.com::fe9d2daa-cc1d-4710-897a-9e843487daa9" providerId="AD" clId="Web-{59679B8E-95A4-3AED-204F-26688E1B93A0}" dt="2022-05-11T15:32:21.109" v="802" actId="14100"/>
          <ac:cxnSpMkLst>
            <pc:docMk/>
            <pc:sldMk cId="2782758011" sldId="328"/>
            <ac:cxnSpMk id="15" creationId="{D89A5166-2A91-40BF-8740-5AA38AFB19D1}"/>
          </ac:cxnSpMkLst>
        </pc:cxnChg>
        <pc:cxnChg chg="mod">
          <ac:chgData name="Eldringhoff, William" userId="S::weldringhoff_knightea.com#ext#@metrostrategiesinc.com::fe9d2daa-cc1d-4710-897a-9e843487daa9" providerId="AD" clId="Web-{59679B8E-95A4-3AED-204F-26688E1B93A0}" dt="2022-05-11T15:32:38.453" v="804" actId="14100"/>
          <ac:cxnSpMkLst>
            <pc:docMk/>
            <pc:sldMk cId="2782758011" sldId="328"/>
            <ac:cxnSpMk id="17" creationId="{0DCAA110-9F55-4881-ACCB-825135E7A4C5}"/>
          </ac:cxnSpMkLst>
        </pc:cxnChg>
      </pc:sldChg>
      <pc:sldChg chg="modNotes">
        <pc:chgData name="Eldringhoff, William" userId="S::weldringhoff_knightea.com#ext#@metrostrategiesinc.com::fe9d2daa-cc1d-4710-897a-9e843487daa9" providerId="AD" clId="Web-{59679B8E-95A4-3AED-204F-26688E1B93A0}" dt="2022-05-11T15:48:26.488" v="909"/>
        <pc:sldMkLst>
          <pc:docMk/>
          <pc:sldMk cId="2384545684" sldId="329"/>
        </pc:sldMkLst>
      </pc:sldChg>
      <pc:sldChg chg="modNotes">
        <pc:chgData name="Eldringhoff, William" userId="S::weldringhoff_knightea.com#ext#@metrostrategiesinc.com::fe9d2daa-cc1d-4710-897a-9e843487daa9" providerId="AD" clId="Web-{59679B8E-95A4-3AED-204F-26688E1B93A0}" dt="2022-05-11T15:52:47.446" v="941"/>
        <pc:sldMkLst>
          <pc:docMk/>
          <pc:sldMk cId="1621891558" sldId="330"/>
        </pc:sldMkLst>
      </pc:sldChg>
      <pc:sldChg chg="modNotes">
        <pc:chgData name="Eldringhoff, William" userId="S::weldringhoff_knightea.com#ext#@metrostrategiesinc.com::fe9d2daa-cc1d-4710-897a-9e843487daa9" providerId="AD" clId="Web-{59679B8E-95A4-3AED-204F-26688E1B93A0}" dt="2022-05-12T15:15:24.568" v="2301"/>
        <pc:sldMkLst>
          <pc:docMk/>
          <pc:sldMk cId="788397004" sldId="331"/>
        </pc:sldMkLst>
      </pc:sldChg>
      <pc:sldChg chg="addCm modCm modNotes">
        <pc:chgData name="Eldringhoff, William" userId="S::weldringhoff_knightea.com#ext#@metrostrategiesinc.com::fe9d2daa-cc1d-4710-897a-9e843487daa9" providerId="AD" clId="Web-{59679B8E-95A4-3AED-204F-26688E1B93A0}" dt="2022-05-12T15:38:08.358" v="2627"/>
        <pc:sldMkLst>
          <pc:docMk/>
          <pc:sldMk cId="1151614460" sldId="332"/>
        </pc:sldMkLst>
      </pc:sldChg>
    </pc:docChg>
  </pc:docChgLst>
  <pc:docChgLst>
    <pc:chgData name="zeinert@knightea.com" userId="S::urn:spo:guest#zeinert@knightea.com::" providerId="AD" clId="Web-{12005C64-60AA-CC5B-17BE-86B405B63A26}"/>
    <pc:docChg chg="modSld">
      <pc:chgData name="zeinert@knightea.com" userId="S::urn:spo:guest#zeinert@knightea.com::" providerId="AD" clId="Web-{12005C64-60AA-CC5B-17BE-86B405B63A26}" dt="2022-05-13T18:01:16.426" v="3"/>
      <pc:docMkLst>
        <pc:docMk/>
      </pc:docMkLst>
      <pc:sldChg chg="modSp">
        <pc:chgData name="zeinert@knightea.com" userId="S::urn:spo:guest#zeinert@knightea.com::" providerId="AD" clId="Web-{12005C64-60AA-CC5B-17BE-86B405B63A26}" dt="2022-05-13T18:01:16.426" v="3"/>
        <pc:sldMkLst>
          <pc:docMk/>
          <pc:sldMk cId="2639649326" sldId="315"/>
        </pc:sldMkLst>
        <pc:graphicFrameChg chg="mod modGraphic">
          <ac:chgData name="zeinert@knightea.com" userId="S::urn:spo:guest#zeinert@knightea.com::" providerId="AD" clId="Web-{12005C64-60AA-CC5B-17BE-86B405B63A26}" dt="2022-05-13T18:01:16.426" v="3"/>
          <ac:graphicFrameMkLst>
            <pc:docMk/>
            <pc:sldMk cId="2639649326" sldId="315"/>
            <ac:graphicFrameMk id="7" creationId="{6F878D5C-FF03-4821-B8DA-B00CDF0E9157}"/>
          </ac:graphicFrameMkLst>
        </pc:graphicFrameChg>
      </pc:sldChg>
    </pc:docChg>
  </pc:docChgLst>
  <pc:docChgLst>
    <pc:chgData name="Tammy Wierciak" userId="1ad376c4-e968-4b98-a257-7daa1b635c35" providerId="ADAL" clId="{5BA42014-DBC6-416D-B5BB-43659BB9962A}"/>
    <pc:docChg chg="custSel modSld">
      <pc:chgData name="Tammy Wierciak" userId="1ad376c4-e968-4b98-a257-7daa1b635c35" providerId="ADAL" clId="{5BA42014-DBC6-416D-B5BB-43659BB9962A}" dt="2022-04-08T17:00:15.571" v="2708"/>
      <pc:docMkLst>
        <pc:docMk/>
      </pc:docMkLst>
      <pc:sldChg chg="addCm modNotesTx">
        <pc:chgData name="Tammy Wierciak" userId="1ad376c4-e968-4b98-a257-7daa1b635c35" providerId="ADAL" clId="{5BA42014-DBC6-416D-B5BB-43659BB9962A}" dt="2022-04-08T16:00:23.807" v="545" actId="20577"/>
        <pc:sldMkLst>
          <pc:docMk/>
          <pc:sldMk cId="2674471113" sldId="257"/>
        </pc:sldMkLst>
      </pc:sldChg>
      <pc:sldChg chg="modNotesTx">
        <pc:chgData name="Tammy Wierciak" userId="1ad376c4-e968-4b98-a257-7daa1b635c35" providerId="ADAL" clId="{5BA42014-DBC6-416D-B5BB-43659BB9962A}" dt="2022-04-08T15:52:41.399" v="78" actId="6549"/>
        <pc:sldMkLst>
          <pc:docMk/>
          <pc:sldMk cId="3825430641" sldId="258"/>
        </pc:sldMkLst>
      </pc:sldChg>
      <pc:sldChg chg="modNotesTx">
        <pc:chgData name="Tammy Wierciak" userId="1ad376c4-e968-4b98-a257-7daa1b635c35" providerId="ADAL" clId="{5BA42014-DBC6-416D-B5BB-43659BB9962A}" dt="2022-04-08T16:03:50.866" v="780" actId="313"/>
        <pc:sldMkLst>
          <pc:docMk/>
          <pc:sldMk cId="2422864164" sldId="259"/>
        </pc:sldMkLst>
      </pc:sldChg>
      <pc:sldChg chg="addCm modCm modNotesTx">
        <pc:chgData name="Tammy Wierciak" userId="1ad376c4-e968-4b98-a257-7daa1b635c35" providerId="ADAL" clId="{5BA42014-DBC6-416D-B5BB-43659BB9962A}" dt="2022-04-08T16:27:41.047" v="1477"/>
        <pc:sldMkLst>
          <pc:docMk/>
          <pc:sldMk cId="1217399480" sldId="267"/>
        </pc:sldMkLst>
      </pc:sldChg>
      <pc:sldChg chg="modNotesTx">
        <pc:chgData name="Tammy Wierciak" userId="1ad376c4-e968-4b98-a257-7daa1b635c35" providerId="ADAL" clId="{5BA42014-DBC6-416D-B5BB-43659BB9962A}" dt="2022-04-08T16:12:01.909" v="1396" actId="20577"/>
        <pc:sldMkLst>
          <pc:docMk/>
          <pc:sldMk cId="217069321" sldId="273"/>
        </pc:sldMkLst>
      </pc:sldChg>
      <pc:sldChg chg="modNotesTx">
        <pc:chgData name="Tammy Wierciak" userId="1ad376c4-e968-4b98-a257-7daa1b635c35" providerId="ADAL" clId="{5BA42014-DBC6-416D-B5BB-43659BB9962A}" dt="2022-04-08T16:58:40.950" v="2570" actId="20577"/>
        <pc:sldMkLst>
          <pc:docMk/>
          <pc:sldMk cId="2650719685" sldId="286"/>
        </pc:sldMkLst>
      </pc:sldChg>
      <pc:sldChg chg="modNotesTx">
        <pc:chgData name="Tammy Wierciak" userId="1ad376c4-e968-4b98-a257-7daa1b635c35" providerId="ADAL" clId="{5BA42014-DBC6-416D-B5BB-43659BB9962A}" dt="2022-04-08T16:56:36.578" v="2434" actId="20577"/>
        <pc:sldMkLst>
          <pc:docMk/>
          <pc:sldMk cId="972107781" sldId="292"/>
        </pc:sldMkLst>
      </pc:sldChg>
      <pc:sldChg chg="modNotesTx">
        <pc:chgData name="Tammy Wierciak" userId="1ad376c4-e968-4b98-a257-7daa1b635c35" providerId="ADAL" clId="{5BA42014-DBC6-416D-B5BB-43659BB9962A}" dt="2022-04-08T16:59:34.625" v="2707" actId="20577"/>
        <pc:sldMkLst>
          <pc:docMk/>
          <pc:sldMk cId="2070643490" sldId="293"/>
        </pc:sldMkLst>
      </pc:sldChg>
      <pc:sldChg chg="addCm modCm modNotesTx">
        <pc:chgData name="Tammy Wierciak" userId="1ad376c4-e968-4b98-a257-7daa1b635c35" providerId="ADAL" clId="{5BA42014-DBC6-416D-B5BB-43659BB9962A}" dt="2022-04-08T17:00:15.571" v="2708"/>
        <pc:sldMkLst>
          <pc:docMk/>
          <pc:sldMk cId="2948608655" sldId="297"/>
        </pc:sldMkLst>
      </pc:sldChg>
      <pc:sldChg chg="modNotesTx">
        <pc:chgData name="Tammy Wierciak" userId="1ad376c4-e968-4b98-a257-7daa1b635c35" providerId="ADAL" clId="{5BA42014-DBC6-416D-B5BB-43659BB9962A}" dt="2022-04-08T15:51:55.870" v="40" actId="20577"/>
        <pc:sldMkLst>
          <pc:docMk/>
          <pc:sldMk cId="956805603" sldId="299"/>
        </pc:sldMkLst>
      </pc:sldChg>
      <pc:sldChg chg="modNotesTx">
        <pc:chgData name="Tammy Wierciak" userId="1ad376c4-e968-4b98-a257-7daa1b635c35" providerId="ADAL" clId="{5BA42014-DBC6-416D-B5BB-43659BB9962A}" dt="2022-04-08T16:09:40.078" v="1125" actId="20577"/>
        <pc:sldMkLst>
          <pc:docMk/>
          <pc:sldMk cId="3980465328" sldId="303"/>
        </pc:sldMkLst>
      </pc:sldChg>
      <pc:sldChg chg="addCm modNotesTx">
        <pc:chgData name="Tammy Wierciak" userId="1ad376c4-e968-4b98-a257-7daa1b635c35" providerId="ADAL" clId="{5BA42014-DBC6-416D-B5BB-43659BB9962A}" dt="2022-04-08T16:28:36.466" v="1490" actId="20577"/>
        <pc:sldMkLst>
          <pc:docMk/>
          <pc:sldMk cId="4002001869" sldId="306"/>
        </pc:sldMkLst>
      </pc:sldChg>
      <pc:sldChg chg="addCm modNotesTx">
        <pc:chgData name="Tammy Wierciak" userId="1ad376c4-e968-4b98-a257-7daa1b635c35" providerId="ADAL" clId="{5BA42014-DBC6-416D-B5BB-43659BB9962A}" dt="2022-04-08T16:38:30.373" v="1525" actId="20577"/>
        <pc:sldMkLst>
          <pc:docMk/>
          <pc:sldMk cId="1478227326" sldId="307"/>
        </pc:sldMkLst>
      </pc:sldChg>
      <pc:sldChg chg="modSp modNotesTx">
        <pc:chgData name="Tammy Wierciak" userId="1ad376c4-e968-4b98-a257-7daa1b635c35" providerId="ADAL" clId="{5BA42014-DBC6-416D-B5BB-43659BB9962A}" dt="2022-04-08T16:48:40.470" v="1594" actId="20577"/>
        <pc:sldMkLst>
          <pc:docMk/>
          <pc:sldMk cId="821373588" sldId="309"/>
        </pc:sldMkLst>
        <pc:spChg chg="mod">
          <ac:chgData name="Tammy Wierciak" userId="1ad376c4-e968-4b98-a257-7daa1b635c35" providerId="ADAL" clId="{5BA42014-DBC6-416D-B5BB-43659BB9962A}" dt="2022-04-08T16:48:40.470" v="1594" actId="20577"/>
          <ac:spMkLst>
            <pc:docMk/>
            <pc:sldMk cId="821373588" sldId="309"/>
            <ac:spMk id="8" creationId="{51D16D7C-48C8-48B7-8219-DFE09CF31FBB}"/>
          </ac:spMkLst>
        </pc:spChg>
      </pc:sldChg>
      <pc:sldChg chg="modNotesTx">
        <pc:chgData name="Tammy Wierciak" userId="1ad376c4-e968-4b98-a257-7daa1b635c35" providerId="ADAL" clId="{5BA42014-DBC6-416D-B5BB-43659BB9962A}" dt="2022-04-08T16:46:14.590" v="1590" actId="20577"/>
        <pc:sldMkLst>
          <pc:docMk/>
          <pc:sldMk cId="712989357" sldId="310"/>
        </pc:sldMkLst>
      </pc:sldChg>
      <pc:sldChg chg="modNotesTx">
        <pc:chgData name="Tammy Wierciak" userId="1ad376c4-e968-4b98-a257-7daa1b635c35" providerId="ADAL" clId="{5BA42014-DBC6-416D-B5BB-43659BB9962A}" dt="2022-04-08T16:39:54.561" v="1532" actId="20577"/>
        <pc:sldMkLst>
          <pc:docMk/>
          <pc:sldMk cId="3778206976" sldId="313"/>
        </pc:sldMkLst>
      </pc:sldChg>
      <pc:sldChg chg="modNotesTx">
        <pc:chgData name="Tammy Wierciak" userId="1ad376c4-e968-4b98-a257-7daa1b635c35" providerId="ADAL" clId="{5BA42014-DBC6-416D-B5BB-43659BB9962A}" dt="2022-04-08T16:43:42.474" v="1562" actId="20577"/>
        <pc:sldMkLst>
          <pc:docMk/>
          <pc:sldMk cId="3555055912" sldId="314"/>
        </pc:sldMkLst>
      </pc:sldChg>
      <pc:sldChg chg="modNotesTx">
        <pc:chgData name="Tammy Wierciak" userId="1ad376c4-e968-4b98-a257-7daa1b635c35" providerId="ADAL" clId="{5BA42014-DBC6-416D-B5BB-43659BB9962A}" dt="2022-04-08T16:40:49.550" v="1536" actId="6549"/>
        <pc:sldMkLst>
          <pc:docMk/>
          <pc:sldMk cId="1589094049" sldId="316"/>
        </pc:sldMkLst>
      </pc:sldChg>
      <pc:sldChg chg="modSp modNotesTx">
        <pc:chgData name="Tammy Wierciak" userId="1ad376c4-e968-4b98-a257-7daa1b635c35" providerId="ADAL" clId="{5BA42014-DBC6-416D-B5BB-43659BB9962A}" dt="2022-04-08T16:48:29.747" v="1593" actId="20577"/>
        <pc:sldMkLst>
          <pc:docMk/>
          <pc:sldMk cId="4079492582" sldId="317"/>
        </pc:sldMkLst>
        <pc:spChg chg="mod">
          <ac:chgData name="Tammy Wierciak" userId="1ad376c4-e968-4b98-a257-7daa1b635c35" providerId="ADAL" clId="{5BA42014-DBC6-416D-B5BB-43659BB9962A}" dt="2022-04-08T16:48:29.747" v="1593" actId="20577"/>
          <ac:spMkLst>
            <pc:docMk/>
            <pc:sldMk cId="4079492582" sldId="317"/>
            <ac:spMk id="6" creationId="{E7E912E7-6EC5-4172-9961-7601C17BDC91}"/>
          </ac:spMkLst>
        </pc:spChg>
      </pc:sldChg>
      <pc:sldChg chg="modNotesTx">
        <pc:chgData name="Tammy Wierciak" userId="1ad376c4-e968-4b98-a257-7daa1b635c35" providerId="ADAL" clId="{5BA42014-DBC6-416D-B5BB-43659BB9962A}" dt="2022-04-08T16:49:33.851" v="1596" actId="20577"/>
        <pc:sldMkLst>
          <pc:docMk/>
          <pc:sldMk cId="1674800748" sldId="319"/>
        </pc:sldMkLst>
      </pc:sldChg>
      <pc:sldChg chg="modNotesTx">
        <pc:chgData name="Tammy Wierciak" userId="1ad376c4-e968-4b98-a257-7daa1b635c35" providerId="ADAL" clId="{5BA42014-DBC6-416D-B5BB-43659BB9962A}" dt="2022-04-08T16:11:22.038" v="1386" actId="5793"/>
        <pc:sldMkLst>
          <pc:docMk/>
          <pc:sldMk cId="2890251826" sldId="322"/>
        </pc:sldMkLst>
      </pc:sldChg>
      <pc:sldChg chg="modNotesTx">
        <pc:chgData name="Tammy Wierciak" userId="1ad376c4-e968-4b98-a257-7daa1b635c35" providerId="ADAL" clId="{5BA42014-DBC6-416D-B5BB-43659BB9962A}" dt="2022-04-08T16:30:10.236" v="1512" actId="6549"/>
        <pc:sldMkLst>
          <pc:docMk/>
          <pc:sldMk cId="3295311223" sldId="325"/>
        </pc:sldMkLst>
      </pc:sldChg>
      <pc:sldChg chg="modNotesTx">
        <pc:chgData name="Tammy Wierciak" userId="1ad376c4-e968-4b98-a257-7daa1b635c35" providerId="ADAL" clId="{5BA42014-DBC6-416D-B5BB-43659BB9962A}" dt="2022-04-08T16:10:54.612" v="1384" actId="20577"/>
        <pc:sldMkLst>
          <pc:docMk/>
          <pc:sldMk cId="3690271725" sldId="326"/>
        </pc:sldMkLst>
      </pc:sldChg>
    </pc:docChg>
  </pc:docChgLst>
  <pc:docChgLst>
    <pc:chgData name="Christi Vitello" userId="32e0583f-42aa-43d1-93d7-6198488a9560" providerId="ADAL" clId="{354E5605-0859-452D-BA55-B8874F8C49A9}"/>
    <pc:docChg chg="custSel modSld">
      <pc:chgData name="Christi Vitello" userId="32e0583f-42aa-43d1-93d7-6198488a9560" providerId="ADAL" clId="{354E5605-0859-452D-BA55-B8874F8C49A9}" dt="2021-10-26T17:51:47.943" v="3" actId="1589"/>
      <pc:docMkLst>
        <pc:docMk/>
      </pc:docMkLst>
      <pc:sldChg chg="modSp mod addCm modCm">
        <pc:chgData name="Christi Vitello" userId="32e0583f-42aa-43d1-93d7-6198488a9560" providerId="ADAL" clId="{354E5605-0859-452D-BA55-B8874F8C49A9}" dt="2021-10-26T17:51:47.943" v="3" actId="1589"/>
        <pc:sldMkLst>
          <pc:docMk/>
          <pc:sldMk cId="2674471113" sldId="257"/>
        </pc:sldMkLst>
        <pc:picChg chg="mod">
          <ac:chgData name="Christi Vitello" userId="32e0583f-42aa-43d1-93d7-6198488a9560" providerId="ADAL" clId="{354E5605-0859-452D-BA55-B8874F8C49A9}" dt="2021-10-26T17:51:42.254" v="1" actId="14100"/>
          <ac:picMkLst>
            <pc:docMk/>
            <pc:sldMk cId="2674471113" sldId="257"/>
            <ac:picMk id="20" creationId="{821EB423-742F-4A17-B6BE-A2BD3064033C}"/>
          </ac:picMkLst>
        </pc:picChg>
      </pc:sldChg>
    </pc:docChg>
  </pc:docChgLst>
  <pc:docChgLst>
    <pc:chgData name="Elli Cosky" userId="S::ecosky@metrostratgroup.com::bfef3c8e-4860-4e5f-8032-c4c48c8a18b5" providerId="AD" clId="Web-{66D3C04C-D3C7-C5F3-4D51-4413EA5DFBC9}"/>
    <pc:docChg chg="delSld modSld">
      <pc:chgData name="Elli Cosky" userId="S::ecosky@metrostratgroup.com::bfef3c8e-4860-4e5f-8032-c4c48c8a18b5" providerId="AD" clId="Web-{66D3C04C-D3C7-C5F3-4D51-4413EA5DFBC9}" dt="2021-11-29T15:15:13.021" v="58" actId="1076"/>
      <pc:docMkLst>
        <pc:docMk/>
      </pc:docMkLst>
      <pc:sldChg chg="addSp delSp modSp modNotes">
        <pc:chgData name="Elli Cosky" userId="S::ecosky@metrostratgroup.com::bfef3c8e-4860-4e5f-8032-c4c48c8a18b5" providerId="AD" clId="Web-{66D3C04C-D3C7-C5F3-4D51-4413EA5DFBC9}" dt="2021-11-29T15:14:47.881" v="57"/>
        <pc:sldMkLst>
          <pc:docMk/>
          <pc:sldMk cId="217069321" sldId="273"/>
        </pc:sldMkLst>
        <pc:spChg chg="del">
          <ac:chgData name="Elli Cosky" userId="S::ecosky@metrostratgroup.com::bfef3c8e-4860-4e5f-8032-c4c48c8a18b5" providerId="AD" clId="Web-{66D3C04C-D3C7-C5F3-4D51-4413EA5DFBC9}" dt="2021-11-29T15:13:39.397" v="50"/>
          <ac:spMkLst>
            <pc:docMk/>
            <pc:sldMk cId="217069321" sldId="273"/>
            <ac:spMk id="9" creationId="{371C5B6B-F548-4E44-A307-6FA9C174D7B2}"/>
          </ac:spMkLst>
        </pc:spChg>
        <pc:picChg chg="add mod">
          <ac:chgData name="Elli Cosky" userId="S::ecosky@metrostratgroup.com::bfef3c8e-4860-4e5f-8032-c4c48c8a18b5" providerId="AD" clId="Web-{66D3C04C-D3C7-C5F3-4D51-4413EA5DFBC9}" dt="2021-11-29T15:13:58.256" v="54" actId="14100"/>
          <ac:picMkLst>
            <pc:docMk/>
            <pc:sldMk cId="217069321" sldId="273"/>
            <ac:picMk id="2" creationId="{10F93910-B3E2-4D2D-B8DE-C6CDE9C7E1B9}"/>
          </ac:picMkLst>
        </pc:picChg>
      </pc:sldChg>
      <pc:sldChg chg="addSp delSp modSp delAnim">
        <pc:chgData name="Elli Cosky" userId="S::ecosky@metrostratgroup.com::bfef3c8e-4860-4e5f-8032-c4c48c8a18b5" providerId="AD" clId="Web-{66D3C04C-D3C7-C5F3-4D51-4413EA5DFBC9}" dt="2021-11-29T15:10:48.211" v="38"/>
        <pc:sldMkLst>
          <pc:docMk/>
          <pc:sldMk cId="2639649326" sldId="315"/>
        </pc:sldMkLst>
        <pc:spChg chg="del">
          <ac:chgData name="Elli Cosky" userId="S::ecosky@metrostratgroup.com::bfef3c8e-4860-4e5f-8032-c4c48c8a18b5" providerId="AD" clId="Web-{66D3C04C-D3C7-C5F3-4D51-4413EA5DFBC9}" dt="2021-11-29T15:08:40.087" v="5"/>
          <ac:spMkLst>
            <pc:docMk/>
            <pc:sldMk cId="2639649326" sldId="315"/>
            <ac:spMk id="2" creationId="{BC25F34F-8457-4450-9F60-781A1FFC971C}"/>
          </ac:spMkLst>
        </pc:spChg>
        <pc:spChg chg="add del mod">
          <ac:chgData name="Elli Cosky" userId="S::ecosky@metrostratgroup.com::bfef3c8e-4860-4e5f-8032-c4c48c8a18b5" providerId="AD" clId="Web-{66D3C04C-D3C7-C5F3-4D51-4413EA5DFBC9}" dt="2021-11-29T15:09:04.978" v="23"/>
          <ac:spMkLst>
            <pc:docMk/>
            <pc:sldMk cId="2639649326" sldId="315"/>
            <ac:spMk id="3" creationId="{D60D5B06-8BFB-43A9-9F39-B5E7B82ED6A7}"/>
          </ac:spMkLst>
        </pc:spChg>
        <pc:spChg chg="del">
          <ac:chgData name="Elli Cosky" userId="S::ecosky@metrostratgroup.com::bfef3c8e-4860-4e5f-8032-c4c48c8a18b5" providerId="AD" clId="Web-{66D3C04C-D3C7-C5F3-4D51-4413EA5DFBC9}" dt="2021-11-29T15:08:52.493" v="15"/>
          <ac:spMkLst>
            <pc:docMk/>
            <pc:sldMk cId="2639649326" sldId="315"/>
            <ac:spMk id="6" creationId="{1A928A8B-4ABA-4D23-9F5F-60D4062733FB}"/>
          </ac:spMkLst>
        </pc:spChg>
        <pc:spChg chg="del">
          <ac:chgData name="Elli Cosky" userId="S::ecosky@metrostratgroup.com::bfef3c8e-4860-4e5f-8032-c4c48c8a18b5" providerId="AD" clId="Web-{66D3C04C-D3C7-C5F3-4D51-4413EA5DFBC9}" dt="2021-11-29T15:08:40.087" v="4"/>
          <ac:spMkLst>
            <pc:docMk/>
            <pc:sldMk cId="2639649326" sldId="315"/>
            <ac:spMk id="12" creationId="{FC84F63F-1AF3-4914-B8B2-910482153505}"/>
          </ac:spMkLst>
        </pc:spChg>
        <pc:spChg chg="del">
          <ac:chgData name="Elli Cosky" userId="S::ecosky@metrostratgroup.com::bfef3c8e-4860-4e5f-8032-c4c48c8a18b5" providerId="AD" clId="Web-{66D3C04C-D3C7-C5F3-4D51-4413EA5DFBC9}" dt="2021-11-29T15:08:36.447" v="1"/>
          <ac:spMkLst>
            <pc:docMk/>
            <pc:sldMk cId="2639649326" sldId="315"/>
            <ac:spMk id="19" creationId="{1EE814D6-E828-4485-B72A-D97D3B569886}"/>
          </ac:spMkLst>
        </pc:spChg>
        <pc:spChg chg="del">
          <ac:chgData name="Elli Cosky" userId="S::ecosky@metrostratgroup.com::bfef3c8e-4860-4e5f-8032-c4c48c8a18b5" providerId="AD" clId="Web-{66D3C04C-D3C7-C5F3-4D51-4413EA5DFBC9}" dt="2021-11-29T15:08:42.337" v="6"/>
          <ac:spMkLst>
            <pc:docMk/>
            <pc:sldMk cId="2639649326" sldId="315"/>
            <ac:spMk id="77" creationId="{023234D6-8EBF-4801-88A6-B77F01B0B9AA}"/>
          </ac:spMkLst>
        </pc:spChg>
        <pc:spChg chg="del mod topLvl">
          <ac:chgData name="Elli Cosky" userId="S::ecosky@metrostratgroup.com::bfef3c8e-4860-4e5f-8032-c4c48c8a18b5" providerId="AD" clId="Web-{66D3C04C-D3C7-C5F3-4D51-4413EA5DFBC9}" dt="2021-11-29T15:08:48.431" v="12"/>
          <ac:spMkLst>
            <pc:docMk/>
            <pc:sldMk cId="2639649326" sldId="315"/>
            <ac:spMk id="95" creationId="{F3D84DB2-C572-4A77-9224-352DCF49779E}"/>
          </ac:spMkLst>
        </pc:spChg>
        <pc:spChg chg="del mod topLvl">
          <ac:chgData name="Elli Cosky" userId="S::ecosky@metrostratgroup.com::bfef3c8e-4860-4e5f-8032-c4c48c8a18b5" providerId="AD" clId="Web-{66D3C04C-D3C7-C5F3-4D51-4413EA5DFBC9}" dt="2021-11-29T15:08:49.415" v="13"/>
          <ac:spMkLst>
            <pc:docMk/>
            <pc:sldMk cId="2639649326" sldId="315"/>
            <ac:spMk id="103" creationId="{92C6F33B-0655-4602-BB6D-70EEF824CF62}"/>
          </ac:spMkLst>
        </pc:spChg>
        <pc:grpChg chg="del">
          <ac:chgData name="Elli Cosky" userId="S::ecosky@metrostratgroup.com::bfef3c8e-4860-4e5f-8032-c4c48c8a18b5" providerId="AD" clId="Web-{66D3C04C-D3C7-C5F3-4D51-4413EA5DFBC9}" dt="2021-11-29T15:08:48.431" v="12"/>
          <ac:grpSpMkLst>
            <pc:docMk/>
            <pc:sldMk cId="2639649326" sldId="315"/>
            <ac:grpSpMk id="105" creationId="{BC29C239-2CC0-4674-BCDF-93EE5D3E8D4D}"/>
          </ac:grpSpMkLst>
        </pc:grpChg>
        <pc:grpChg chg="del">
          <ac:chgData name="Elli Cosky" userId="S::ecosky@metrostratgroup.com::bfef3c8e-4860-4e5f-8032-c4c48c8a18b5" providerId="AD" clId="Web-{66D3C04C-D3C7-C5F3-4D51-4413EA5DFBC9}" dt="2021-11-29T15:08:40.087" v="3"/>
          <ac:grpSpMkLst>
            <pc:docMk/>
            <pc:sldMk cId="2639649326" sldId="315"/>
            <ac:grpSpMk id="110" creationId="{C789618F-D85E-4D11-83A8-C011C06FFCEE}"/>
          </ac:grpSpMkLst>
        </pc:grpChg>
        <pc:grpChg chg="del">
          <ac:chgData name="Elli Cosky" userId="S::ecosky@metrostratgroup.com::bfef3c8e-4860-4e5f-8032-c4c48c8a18b5" providerId="AD" clId="Web-{66D3C04C-D3C7-C5F3-4D51-4413EA5DFBC9}" dt="2021-11-29T15:08:43.056" v="7"/>
          <ac:grpSpMkLst>
            <pc:docMk/>
            <pc:sldMk cId="2639649326" sldId="315"/>
            <ac:grpSpMk id="111" creationId="{34F2D6F2-ACB5-40F2-ADCD-6E37E14A9149}"/>
          </ac:grpSpMkLst>
        </pc:grpChg>
        <pc:grpChg chg="del">
          <ac:chgData name="Elli Cosky" userId="S::ecosky@metrostratgroup.com::bfef3c8e-4860-4e5f-8032-c4c48c8a18b5" providerId="AD" clId="Web-{66D3C04C-D3C7-C5F3-4D51-4413EA5DFBC9}" dt="2021-11-29T15:08:40.072" v="2"/>
          <ac:grpSpMkLst>
            <pc:docMk/>
            <pc:sldMk cId="2639649326" sldId="315"/>
            <ac:grpSpMk id="112" creationId="{3FA51676-0239-4640-B82F-8675B773783A}"/>
          </ac:grpSpMkLst>
        </pc:grpChg>
        <pc:grpChg chg="del">
          <ac:chgData name="Elli Cosky" userId="S::ecosky@metrostratgroup.com::bfef3c8e-4860-4e5f-8032-c4c48c8a18b5" providerId="AD" clId="Web-{66D3C04C-D3C7-C5F3-4D51-4413EA5DFBC9}" dt="2021-11-29T15:08:44.509" v="8"/>
          <ac:grpSpMkLst>
            <pc:docMk/>
            <pc:sldMk cId="2639649326" sldId="315"/>
            <ac:grpSpMk id="113" creationId="{A0641939-FF79-451A-9EE4-01EA8739327F}"/>
          </ac:grpSpMkLst>
        </pc:grpChg>
        <pc:graphicFrameChg chg="add del mod modGraphic">
          <ac:chgData name="Elli Cosky" userId="S::ecosky@metrostratgroup.com::bfef3c8e-4860-4e5f-8032-c4c48c8a18b5" providerId="AD" clId="Web-{66D3C04C-D3C7-C5F3-4D51-4413EA5DFBC9}" dt="2021-11-29T15:10:00.962" v="29"/>
          <ac:graphicFrameMkLst>
            <pc:docMk/>
            <pc:sldMk cId="2639649326" sldId="315"/>
            <ac:graphicFrameMk id="8" creationId="{79B15AAB-7524-421B-B07B-F9AA749349D8}"/>
          </ac:graphicFrameMkLst>
        </pc:graphicFrameChg>
        <pc:picChg chg="add mod modCrop">
          <ac:chgData name="Elli Cosky" userId="S::ecosky@metrostratgroup.com::bfef3c8e-4860-4e5f-8032-c4c48c8a18b5" providerId="AD" clId="Web-{66D3C04C-D3C7-C5F3-4D51-4413EA5DFBC9}" dt="2021-11-29T15:10:37.039" v="36" actId="14100"/>
          <ac:picMkLst>
            <pc:docMk/>
            <pc:sldMk cId="2639649326" sldId="315"/>
            <ac:picMk id="9" creationId="{D5C303B7-9997-44D4-BB83-E4D1937C0203}"/>
          </ac:picMkLst>
        </pc:picChg>
        <pc:picChg chg="add del mod">
          <ac:chgData name="Elli Cosky" userId="S::ecosky@metrostratgroup.com::bfef3c8e-4860-4e5f-8032-c4c48c8a18b5" providerId="AD" clId="Web-{66D3C04C-D3C7-C5F3-4D51-4413EA5DFBC9}" dt="2021-11-29T15:10:48.211" v="38"/>
          <ac:picMkLst>
            <pc:docMk/>
            <pc:sldMk cId="2639649326" sldId="315"/>
            <ac:picMk id="10" creationId="{F9CCA516-1532-476A-B992-771AF262A7C6}"/>
          </ac:picMkLst>
        </pc:picChg>
        <pc:cxnChg chg="del">
          <ac:chgData name="Elli Cosky" userId="S::ecosky@metrostratgroup.com::bfef3c8e-4860-4e5f-8032-c4c48c8a18b5" providerId="AD" clId="Web-{66D3C04C-D3C7-C5F3-4D51-4413EA5DFBC9}" dt="2021-11-29T15:08:51.134" v="14"/>
          <ac:cxnSpMkLst>
            <pc:docMk/>
            <pc:sldMk cId="2639649326" sldId="315"/>
            <ac:cxnSpMk id="27" creationId="{4906AE62-1F7C-450A-BDAA-94135C2660A5}"/>
          </ac:cxnSpMkLst>
        </pc:cxnChg>
        <pc:cxnChg chg="del">
          <ac:chgData name="Elli Cosky" userId="S::ecosky@metrostratgroup.com::bfef3c8e-4860-4e5f-8032-c4c48c8a18b5" providerId="AD" clId="Web-{66D3C04C-D3C7-C5F3-4D51-4413EA5DFBC9}" dt="2021-11-29T15:08:57.962" v="20"/>
          <ac:cxnSpMkLst>
            <pc:docMk/>
            <pc:sldMk cId="2639649326" sldId="315"/>
            <ac:cxnSpMk id="29" creationId="{C4C4141E-99AE-435A-922F-20EFA6F8EB10}"/>
          </ac:cxnSpMkLst>
        </pc:cxnChg>
        <pc:cxnChg chg="del">
          <ac:chgData name="Elli Cosky" userId="S::ecosky@metrostratgroup.com::bfef3c8e-4860-4e5f-8032-c4c48c8a18b5" providerId="AD" clId="Web-{66D3C04C-D3C7-C5F3-4D51-4413EA5DFBC9}" dt="2021-11-29T15:08:55.290" v="17"/>
          <ac:cxnSpMkLst>
            <pc:docMk/>
            <pc:sldMk cId="2639649326" sldId="315"/>
            <ac:cxnSpMk id="30" creationId="{B374DC4C-9596-4B76-AB32-1AAEE394781B}"/>
          </ac:cxnSpMkLst>
        </pc:cxnChg>
        <pc:cxnChg chg="del">
          <ac:chgData name="Elli Cosky" userId="S::ecosky@metrostratgroup.com::bfef3c8e-4860-4e5f-8032-c4c48c8a18b5" providerId="AD" clId="Web-{66D3C04C-D3C7-C5F3-4D51-4413EA5DFBC9}" dt="2021-11-29T15:08:54.181" v="16"/>
          <ac:cxnSpMkLst>
            <pc:docMk/>
            <pc:sldMk cId="2639649326" sldId="315"/>
            <ac:cxnSpMk id="31" creationId="{96EE9A35-51D5-4B48-9037-269DE7F31AE1}"/>
          </ac:cxnSpMkLst>
        </pc:cxnChg>
        <pc:cxnChg chg="del">
          <ac:chgData name="Elli Cosky" userId="S::ecosky@metrostratgroup.com::bfef3c8e-4860-4e5f-8032-c4c48c8a18b5" providerId="AD" clId="Web-{66D3C04C-D3C7-C5F3-4D51-4413EA5DFBC9}" dt="2021-11-29T15:08:56.212" v="18"/>
          <ac:cxnSpMkLst>
            <pc:docMk/>
            <pc:sldMk cId="2639649326" sldId="315"/>
            <ac:cxnSpMk id="32" creationId="{97FB467B-94EA-4F03-8968-B47E7E98E43A}"/>
          </ac:cxnSpMkLst>
        </pc:cxnChg>
        <pc:cxnChg chg="del">
          <ac:chgData name="Elli Cosky" userId="S::ecosky@metrostratgroup.com::bfef3c8e-4860-4e5f-8032-c4c48c8a18b5" providerId="AD" clId="Web-{66D3C04C-D3C7-C5F3-4D51-4413EA5DFBC9}" dt="2021-11-29T15:08:57.025" v="19"/>
          <ac:cxnSpMkLst>
            <pc:docMk/>
            <pc:sldMk cId="2639649326" sldId="315"/>
            <ac:cxnSpMk id="33" creationId="{E54BF9EC-C0D6-4906-9771-F883E0DCAA37}"/>
          </ac:cxnSpMkLst>
        </pc:cxnChg>
      </pc:sldChg>
      <pc:sldChg chg="addSp delSp modSp modNotes">
        <pc:chgData name="Elli Cosky" userId="S::ecosky@metrostratgroup.com::bfef3c8e-4860-4e5f-8032-c4c48c8a18b5" providerId="AD" clId="Web-{66D3C04C-D3C7-C5F3-4D51-4413EA5DFBC9}" dt="2021-11-29T15:15:13.021" v="58" actId="1076"/>
        <pc:sldMkLst>
          <pc:docMk/>
          <pc:sldMk cId="14682096" sldId="321"/>
        </pc:sldMkLst>
        <pc:spChg chg="del">
          <ac:chgData name="Elli Cosky" userId="S::ecosky@metrostratgroup.com::bfef3c8e-4860-4e5f-8032-c4c48c8a18b5" providerId="AD" clId="Web-{66D3C04C-D3C7-C5F3-4D51-4413EA5DFBC9}" dt="2021-11-29T15:12:36.476" v="40"/>
          <ac:spMkLst>
            <pc:docMk/>
            <pc:sldMk cId="14682096" sldId="321"/>
            <ac:spMk id="3" creationId="{F1B77778-416A-4EBA-8212-4364BD347099}"/>
          </ac:spMkLst>
        </pc:spChg>
        <pc:picChg chg="add del mod">
          <ac:chgData name="Elli Cosky" userId="S::ecosky@metrostratgroup.com::bfef3c8e-4860-4e5f-8032-c4c48c8a18b5" providerId="AD" clId="Web-{66D3C04C-D3C7-C5F3-4D51-4413EA5DFBC9}" dt="2021-11-29T15:12:49.101" v="43"/>
          <ac:picMkLst>
            <pc:docMk/>
            <pc:sldMk cId="14682096" sldId="321"/>
            <ac:picMk id="5" creationId="{F7D0E8C3-B162-4CC0-AEC9-78F834CD53C1}"/>
          </ac:picMkLst>
        </pc:picChg>
        <pc:picChg chg="add mod">
          <ac:chgData name="Elli Cosky" userId="S::ecosky@metrostratgroup.com::bfef3c8e-4860-4e5f-8032-c4c48c8a18b5" providerId="AD" clId="Web-{66D3C04C-D3C7-C5F3-4D51-4413EA5DFBC9}" dt="2021-11-29T15:15:13.021" v="58" actId="1076"/>
          <ac:picMkLst>
            <pc:docMk/>
            <pc:sldMk cId="14682096" sldId="321"/>
            <ac:picMk id="6" creationId="{6BA6B197-3237-4273-9B0E-71D43E6478FF}"/>
          </ac:picMkLst>
        </pc:picChg>
      </pc:sldChg>
      <pc:sldChg chg="del">
        <pc:chgData name="Elli Cosky" userId="S::ecosky@metrostratgroup.com::bfef3c8e-4860-4e5f-8032-c4c48c8a18b5" providerId="AD" clId="Web-{66D3C04C-D3C7-C5F3-4D51-4413EA5DFBC9}" dt="2021-11-29T15:07:33.213" v="0"/>
        <pc:sldMkLst>
          <pc:docMk/>
          <pc:sldMk cId="2791353847" sldId="323"/>
        </pc:sldMkLst>
      </pc:sldChg>
    </pc:docChg>
  </pc:docChgLst>
  <pc:docChgLst>
    <pc:chgData name="Christi Vitello" userId="S::cvitello@metrostratgroup.com::32e0583f-42aa-43d1-93d7-6198488a9560" providerId="AD" clId="Web-{13E853CF-05E8-47BB-899F-83DF7749C31F}"/>
    <pc:docChg chg="modSld">
      <pc:chgData name="Christi Vitello" userId="S::cvitello@metrostratgroup.com::32e0583f-42aa-43d1-93d7-6198488a9560" providerId="AD" clId="Web-{13E853CF-05E8-47BB-899F-83DF7749C31F}" dt="2021-11-17T20:00:43.167" v="3"/>
      <pc:docMkLst>
        <pc:docMk/>
      </pc:docMkLst>
      <pc:sldChg chg="modSp addCm">
        <pc:chgData name="Christi Vitello" userId="S::cvitello@metrostratgroup.com::32e0583f-42aa-43d1-93d7-6198488a9560" providerId="AD" clId="Web-{13E853CF-05E8-47BB-899F-83DF7749C31F}" dt="2021-11-17T20:00:43.167" v="3"/>
        <pc:sldMkLst>
          <pc:docMk/>
          <pc:sldMk cId="1217399480" sldId="267"/>
        </pc:sldMkLst>
        <pc:picChg chg="mod">
          <ac:chgData name="Christi Vitello" userId="S::cvitello@metrostratgroup.com::32e0583f-42aa-43d1-93d7-6198488a9560" providerId="AD" clId="Web-{13E853CF-05E8-47BB-899F-83DF7749C31F}" dt="2021-11-17T20:00:31.135" v="2"/>
          <ac:picMkLst>
            <pc:docMk/>
            <pc:sldMk cId="1217399480" sldId="267"/>
            <ac:picMk id="13" creationId="{88FF7347-D9B8-41F2-B212-46242C5669F6}"/>
          </ac:picMkLst>
        </pc:picChg>
      </pc:sldChg>
    </pc:docChg>
  </pc:docChgLst>
  <pc:docChgLst>
    <pc:chgData name="Elli Cosky" userId="S::ecosky@metrostratgroup.com::bfef3c8e-4860-4e5f-8032-c4c48c8a18b5" providerId="AD" clId="Web-{10933350-0B60-3CFA-80FF-52B930F08EAD}"/>
    <pc:docChg chg="modSld">
      <pc:chgData name="Elli Cosky" userId="S::ecosky@metrostratgroup.com::bfef3c8e-4860-4e5f-8032-c4c48c8a18b5" providerId="AD" clId="Web-{10933350-0B60-3CFA-80FF-52B930F08EAD}" dt="2022-05-09T16:39:24.108" v="84"/>
      <pc:docMkLst>
        <pc:docMk/>
      </pc:docMkLst>
      <pc:sldChg chg="addSp modSp delCm">
        <pc:chgData name="Elli Cosky" userId="S::ecosky@metrostratgroup.com::bfef3c8e-4860-4e5f-8032-c4c48c8a18b5" providerId="AD" clId="Web-{10933350-0B60-3CFA-80FF-52B930F08EAD}" dt="2022-05-09T15:47:33.210" v="8"/>
        <pc:sldMkLst>
          <pc:docMk/>
          <pc:sldMk cId="2674471113" sldId="257"/>
        </pc:sldMkLst>
        <pc:picChg chg="add mod">
          <ac:chgData name="Elli Cosky" userId="S::ecosky@metrostratgroup.com::bfef3c8e-4860-4e5f-8032-c4c48c8a18b5" providerId="AD" clId="Web-{10933350-0B60-3CFA-80FF-52B930F08EAD}" dt="2022-05-09T15:47:22.101" v="7" actId="1076"/>
          <ac:picMkLst>
            <pc:docMk/>
            <pc:sldMk cId="2674471113" sldId="257"/>
            <ac:picMk id="4" creationId="{854F37B6-9894-9F45-8934-7BF4EEC69AA9}"/>
          </ac:picMkLst>
        </pc:picChg>
      </pc:sldChg>
      <pc:sldChg chg="addCm">
        <pc:chgData name="Elli Cosky" userId="S::ecosky@metrostratgroup.com::bfef3c8e-4860-4e5f-8032-c4c48c8a18b5" providerId="AD" clId="Web-{10933350-0B60-3CFA-80FF-52B930F08EAD}" dt="2022-05-09T16:21:00.335" v="59"/>
        <pc:sldMkLst>
          <pc:docMk/>
          <pc:sldMk cId="972107781" sldId="292"/>
        </pc:sldMkLst>
      </pc:sldChg>
      <pc:sldChg chg="addSp delSp modSp">
        <pc:chgData name="Elli Cosky" userId="S::ecosky@metrostratgroup.com::bfef3c8e-4860-4e5f-8032-c4c48c8a18b5" providerId="AD" clId="Web-{10933350-0B60-3CFA-80FF-52B930F08EAD}" dt="2022-05-09T16:39:24.108" v="84"/>
        <pc:sldMkLst>
          <pc:docMk/>
          <pc:sldMk cId="2070643490" sldId="293"/>
        </pc:sldMkLst>
        <pc:spChg chg="add">
          <ac:chgData name="Elli Cosky" userId="S::ecosky@metrostratgroup.com::bfef3c8e-4860-4e5f-8032-c4c48c8a18b5" providerId="AD" clId="Web-{10933350-0B60-3CFA-80FF-52B930F08EAD}" dt="2022-05-09T16:38:07.921" v="73"/>
          <ac:spMkLst>
            <pc:docMk/>
            <pc:sldMk cId="2070643490" sldId="293"/>
            <ac:spMk id="2" creationId="{9C942DBF-D48C-BD5A-2C51-F8244F2ACECA}"/>
          </ac:spMkLst>
        </pc:spChg>
        <pc:spChg chg="mod">
          <ac:chgData name="Elli Cosky" userId="S::ecosky@metrostratgroup.com::bfef3c8e-4860-4e5f-8032-c4c48c8a18b5" providerId="AD" clId="Web-{10933350-0B60-3CFA-80FF-52B930F08EAD}" dt="2022-05-09T16:21:37.006" v="64" actId="20577"/>
          <ac:spMkLst>
            <pc:docMk/>
            <pc:sldMk cId="2070643490" sldId="293"/>
            <ac:spMk id="5" creationId="{28C5DF0A-3759-4F42-B4CD-709DA6E0DBA1}"/>
          </ac:spMkLst>
        </pc:spChg>
        <pc:spChg chg="mod ord">
          <ac:chgData name="Elli Cosky" userId="S::ecosky@metrostratgroup.com::bfef3c8e-4860-4e5f-8032-c4c48c8a18b5" providerId="AD" clId="Web-{10933350-0B60-3CFA-80FF-52B930F08EAD}" dt="2022-05-09T16:38:15.843" v="74" actId="1076"/>
          <ac:spMkLst>
            <pc:docMk/>
            <pc:sldMk cId="2070643490" sldId="293"/>
            <ac:spMk id="10" creationId="{75E4AA2A-45AC-9D73-6D61-0976565C5D04}"/>
          </ac:spMkLst>
        </pc:spChg>
        <pc:picChg chg="mod">
          <ac:chgData name="Elli Cosky" userId="S::ecosky@metrostratgroup.com::bfef3c8e-4860-4e5f-8032-c4c48c8a18b5" providerId="AD" clId="Web-{10933350-0B60-3CFA-80FF-52B930F08EAD}" dt="2022-05-09T16:22:06.616" v="69" actId="1076"/>
          <ac:picMkLst>
            <pc:docMk/>
            <pc:sldMk cId="2070643490" sldId="293"/>
            <ac:picMk id="4" creationId="{E4CCC939-A3A6-4447-C7DF-B0CDD6E8F6F5}"/>
          </ac:picMkLst>
        </pc:picChg>
        <pc:picChg chg="mod">
          <ac:chgData name="Elli Cosky" userId="S::ecosky@metrostratgroup.com::bfef3c8e-4860-4e5f-8032-c4c48c8a18b5" providerId="AD" clId="Web-{10933350-0B60-3CFA-80FF-52B930F08EAD}" dt="2022-05-09T16:38:03.358" v="72" actId="1076"/>
          <ac:picMkLst>
            <pc:docMk/>
            <pc:sldMk cId="2070643490" sldId="293"/>
            <ac:picMk id="7" creationId="{46AB8731-BC9D-BEF7-F506-7F5D3913F71B}"/>
          </ac:picMkLst>
        </pc:picChg>
        <pc:picChg chg="mod">
          <ac:chgData name="Elli Cosky" userId="S::ecosky@metrostratgroup.com::bfef3c8e-4860-4e5f-8032-c4c48c8a18b5" providerId="AD" clId="Web-{10933350-0B60-3CFA-80FF-52B930F08EAD}" dt="2022-05-09T16:21:37.131" v="66" actId="1076"/>
          <ac:picMkLst>
            <pc:docMk/>
            <pc:sldMk cId="2070643490" sldId="293"/>
            <ac:picMk id="9" creationId="{EABF4FF2-5884-F27B-1D3A-68D4AF3CBCD9}"/>
          </ac:picMkLst>
        </pc:picChg>
        <pc:cxnChg chg="add del mod">
          <ac:chgData name="Elli Cosky" userId="S::ecosky@metrostratgroup.com::bfef3c8e-4860-4e5f-8032-c4c48c8a18b5" providerId="AD" clId="Web-{10933350-0B60-3CFA-80FF-52B930F08EAD}" dt="2022-05-09T16:39:24.108" v="84"/>
          <ac:cxnSpMkLst>
            <pc:docMk/>
            <pc:sldMk cId="2070643490" sldId="293"/>
            <ac:cxnSpMk id="6" creationId="{FFD81A66-7BBE-96D0-42C9-578A04D2A9A1}"/>
          </ac:cxnSpMkLst>
        </pc:cxnChg>
      </pc:sldChg>
      <pc:sldChg chg="modSp">
        <pc:chgData name="Elli Cosky" userId="S::ecosky@metrostratgroup.com::bfef3c8e-4860-4e5f-8032-c4c48c8a18b5" providerId="AD" clId="Web-{10933350-0B60-3CFA-80FF-52B930F08EAD}" dt="2022-05-09T16:17:02.102" v="34" actId="1076"/>
        <pc:sldMkLst>
          <pc:docMk/>
          <pc:sldMk cId="2948608655" sldId="297"/>
        </pc:sldMkLst>
        <pc:spChg chg="mod">
          <ac:chgData name="Elli Cosky" userId="S::ecosky@metrostratgroup.com::bfef3c8e-4860-4e5f-8032-c4c48c8a18b5" providerId="AD" clId="Web-{10933350-0B60-3CFA-80FF-52B930F08EAD}" dt="2022-05-09T16:16:52.931" v="33" actId="1076"/>
          <ac:spMkLst>
            <pc:docMk/>
            <pc:sldMk cId="2948608655" sldId="297"/>
            <ac:spMk id="10" creationId="{F7B8593C-B480-40FC-BEF2-99B4D545D1E1}"/>
          </ac:spMkLst>
        </pc:spChg>
        <pc:picChg chg="mod">
          <ac:chgData name="Elli Cosky" userId="S::ecosky@metrostratgroup.com::bfef3c8e-4860-4e5f-8032-c4c48c8a18b5" providerId="AD" clId="Web-{10933350-0B60-3CFA-80FF-52B930F08EAD}" dt="2022-05-09T16:17:02.102" v="34" actId="1076"/>
          <ac:picMkLst>
            <pc:docMk/>
            <pc:sldMk cId="2948608655" sldId="297"/>
            <ac:picMk id="19" creationId="{7009C76F-069D-2F6C-7A99-03877ECE661E}"/>
          </ac:picMkLst>
        </pc:picChg>
      </pc:sldChg>
      <pc:sldChg chg="modSp">
        <pc:chgData name="Elli Cosky" userId="S::ecosky@metrostratgroup.com::bfef3c8e-4860-4e5f-8032-c4c48c8a18b5" providerId="AD" clId="Web-{10933350-0B60-3CFA-80FF-52B930F08EAD}" dt="2022-05-09T16:17:17.196" v="35" actId="1076"/>
        <pc:sldMkLst>
          <pc:docMk/>
          <pc:sldMk cId="1478227326" sldId="307"/>
        </pc:sldMkLst>
        <pc:spChg chg="mod">
          <ac:chgData name="Elli Cosky" userId="S::ecosky@metrostratgroup.com::bfef3c8e-4860-4e5f-8032-c4c48c8a18b5" providerId="AD" clId="Web-{10933350-0B60-3CFA-80FF-52B930F08EAD}" dt="2022-05-09T16:17:17.196" v="35" actId="1076"/>
          <ac:spMkLst>
            <pc:docMk/>
            <pc:sldMk cId="1478227326" sldId="307"/>
            <ac:spMk id="7" creationId="{45F5B012-934D-4C46-9FC5-35D015CB3B14}"/>
          </ac:spMkLst>
        </pc:spChg>
      </pc:sldChg>
      <pc:sldChg chg="modSp">
        <pc:chgData name="Elli Cosky" userId="S::ecosky@metrostratgroup.com::bfef3c8e-4860-4e5f-8032-c4c48c8a18b5" providerId="AD" clId="Web-{10933350-0B60-3CFA-80FF-52B930F08EAD}" dt="2022-05-09T16:18:15.930" v="42" actId="1076"/>
        <pc:sldMkLst>
          <pc:docMk/>
          <pc:sldMk cId="821373588" sldId="309"/>
        </pc:sldMkLst>
        <pc:spChg chg="mod">
          <ac:chgData name="Elli Cosky" userId="S::ecosky@metrostratgroup.com::bfef3c8e-4860-4e5f-8032-c4c48c8a18b5" providerId="AD" clId="Web-{10933350-0B60-3CFA-80FF-52B930F08EAD}" dt="2022-05-09T16:18:15.930" v="42" actId="1076"/>
          <ac:spMkLst>
            <pc:docMk/>
            <pc:sldMk cId="821373588" sldId="309"/>
            <ac:spMk id="8" creationId="{51D16D7C-48C8-48B7-8219-DFE09CF31FBB}"/>
          </ac:spMkLst>
        </pc:spChg>
      </pc:sldChg>
      <pc:sldChg chg="modSp">
        <pc:chgData name="Elli Cosky" userId="S::ecosky@metrostratgroup.com::bfef3c8e-4860-4e5f-8032-c4c48c8a18b5" providerId="AD" clId="Web-{10933350-0B60-3CFA-80FF-52B930F08EAD}" dt="2022-05-09T16:18:43.336" v="46" actId="14100"/>
        <pc:sldMkLst>
          <pc:docMk/>
          <pc:sldMk cId="712989357" sldId="310"/>
        </pc:sldMkLst>
        <pc:spChg chg="mod">
          <ac:chgData name="Elli Cosky" userId="S::ecosky@metrostratgroup.com::bfef3c8e-4860-4e5f-8032-c4c48c8a18b5" providerId="AD" clId="Web-{10933350-0B60-3CFA-80FF-52B930F08EAD}" dt="2022-05-09T16:18:43.336" v="46" actId="14100"/>
          <ac:spMkLst>
            <pc:docMk/>
            <pc:sldMk cId="712989357" sldId="310"/>
            <ac:spMk id="7" creationId="{F4CDA285-70B7-474B-BF26-E3EDD6017483}"/>
          </ac:spMkLst>
        </pc:spChg>
        <pc:picChg chg="mod">
          <ac:chgData name="Elli Cosky" userId="S::ecosky@metrostratgroup.com::bfef3c8e-4860-4e5f-8032-c4c48c8a18b5" providerId="AD" clId="Web-{10933350-0B60-3CFA-80FF-52B930F08EAD}" dt="2022-05-09T16:18:29.086" v="44" actId="1076"/>
          <ac:picMkLst>
            <pc:docMk/>
            <pc:sldMk cId="712989357" sldId="310"/>
            <ac:picMk id="3" creationId="{F35BD793-692E-5918-E994-8FC417F45BD8}"/>
          </ac:picMkLst>
        </pc:picChg>
      </pc:sldChg>
      <pc:sldChg chg="modSp">
        <pc:chgData name="Elli Cosky" userId="S::ecosky@metrostratgroup.com::bfef3c8e-4860-4e5f-8032-c4c48c8a18b5" providerId="AD" clId="Web-{10933350-0B60-3CFA-80FF-52B930F08EAD}" dt="2022-05-09T16:19:29.023" v="52" actId="1076"/>
        <pc:sldMkLst>
          <pc:docMk/>
          <pc:sldMk cId="119643259" sldId="311"/>
        </pc:sldMkLst>
        <pc:spChg chg="mod">
          <ac:chgData name="Elli Cosky" userId="S::ecosky@metrostratgroup.com::bfef3c8e-4860-4e5f-8032-c4c48c8a18b5" providerId="AD" clId="Web-{10933350-0B60-3CFA-80FF-52B930F08EAD}" dt="2022-05-09T16:19:00.383" v="48" actId="1076"/>
          <ac:spMkLst>
            <pc:docMk/>
            <pc:sldMk cId="119643259" sldId="311"/>
            <ac:spMk id="6" creationId="{B04DD3A2-1715-40FB-98B2-F4E8A993E072}"/>
          </ac:spMkLst>
        </pc:spChg>
        <pc:picChg chg="mod">
          <ac:chgData name="Elli Cosky" userId="S::ecosky@metrostratgroup.com::bfef3c8e-4860-4e5f-8032-c4c48c8a18b5" providerId="AD" clId="Web-{10933350-0B60-3CFA-80FF-52B930F08EAD}" dt="2022-05-09T16:19:29.023" v="52" actId="1076"/>
          <ac:picMkLst>
            <pc:docMk/>
            <pc:sldMk cId="119643259" sldId="311"/>
            <ac:picMk id="3" creationId="{63E73A3C-F322-B673-0DA6-C91A573EFAFF}"/>
          </ac:picMkLst>
        </pc:picChg>
      </pc:sldChg>
      <pc:sldChg chg="modSp">
        <pc:chgData name="Elli Cosky" userId="S::ecosky@metrostratgroup.com::bfef3c8e-4860-4e5f-8032-c4c48c8a18b5" providerId="AD" clId="Web-{10933350-0B60-3CFA-80FF-52B930F08EAD}" dt="2022-05-09T16:20:16.273" v="57" actId="14100"/>
        <pc:sldMkLst>
          <pc:docMk/>
          <pc:sldMk cId="838411467" sldId="312"/>
        </pc:sldMkLst>
        <pc:spChg chg="mod">
          <ac:chgData name="Elli Cosky" userId="S::ecosky@metrostratgroup.com::bfef3c8e-4860-4e5f-8032-c4c48c8a18b5" providerId="AD" clId="Web-{10933350-0B60-3CFA-80FF-52B930F08EAD}" dt="2022-05-09T16:20:07.554" v="56" actId="1076"/>
          <ac:spMkLst>
            <pc:docMk/>
            <pc:sldMk cId="838411467" sldId="312"/>
            <ac:spMk id="7" creationId="{538B9036-D0B1-4E12-AB68-868BCBA7D862}"/>
          </ac:spMkLst>
        </pc:spChg>
        <pc:picChg chg="mod">
          <ac:chgData name="Elli Cosky" userId="S::ecosky@metrostratgroup.com::bfef3c8e-4860-4e5f-8032-c4c48c8a18b5" providerId="AD" clId="Web-{10933350-0B60-3CFA-80FF-52B930F08EAD}" dt="2022-05-09T16:20:16.273" v="57" actId="14100"/>
          <ac:picMkLst>
            <pc:docMk/>
            <pc:sldMk cId="838411467" sldId="312"/>
            <ac:picMk id="3" creationId="{393F82F8-5EB0-5B7B-2809-8D3FF6A8BF89}"/>
          </ac:picMkLst>
        </pc:picChg>
      </pc:sldChg>
      <pc:sldChg chg="modSp">
        <pc:chgData name="Elli Cosky" userId="S::ecosky@metrostratgroup.com::bfef3c8e-4860-4e5f-8032-c4c48c8a18b5" providerId="AD" clId="Web-{10933350-0B60-3CFA-80FF-52B930F08EAD}" dt="2022-05-09T16:17:31.883" v="37" actId="1076"/>
        <pc:sldMkLst>
          <pc:docMk/>
          <pc:sldMk cId="3778206976" sldId="313"/>
        </pc:sldMkLst>
        <pc:spChg chg="mod">
          <ac:chgData name="Elli Cosky" userId="S::ecosky@metrostratgroup.com::bfef3c8e-4860-4e5f-8032-c4c48c8a18b5" providerId="AD" clId="Web-{10933350-0B60-3CFA-80FF-52B930F08EAD}" dt="2022-05-09T16:17:27.962" v="36" actId="1076"/>
          <ac:spMkLst>
            <pc:docMk/>
            <pc:sldMk cId="3778206976" sldId="313"/>
            <ac:spMk id="7" creationId="{E363667D-B0BE-4790-8EA7-7D803B091D67}"/>
          </ac:spMkLst>
        </pc:spChg>
        <pc:grpChg chg="mod">
          <ac:chgData name="Elli Cosky" userId="S::ecosky@metrostratgroup.com::bfef3c8e-4860-4e5f-8032-c4c48c8a18b5" providerId="AD" clId="Web-{10933350-0B60-3CFA-80FF-52B930F08EAD}" dt="2022-05-09T16:17:31.883" v="37" actId="1076"/>
          <ac:grpSpMkLst>
            <pc:docMk/>
            <pc:sldMk cId="3778206976" sldId="313"/>
            <ac:grpSpMk id="10" creationId="{F3A9B44E-AFF3-8A0D-1476-E194D7388F55}"/>
          </ac:grpSpMkLst>
        </pc:grpChg>
      </pc:sldChg>
      <pc:sldChg chg="modSp">
        <pc:chgData name="Elli Cosky" userId="S::ecosky@metrostratgroup.com::bfef3c8e-4860-4e5f-8032-c4c48c8a18b5" providerId="AD" clId="Web-{10933350-0B60-3CFA-80FF-52B930F08EAD}" dt="2022-05-09T16:18:06.508" v="41" actId="1076"/>
        <pc:sldMkLst>
          <pc:docMk/>
          <pc:sldMk cId="3555055912" sldId="314"/>
        </pc:sldMkLst>
        <pc:spChg chg="mod">
          <ac:chgData name="Elli Cosky" userId="S::ecosky@metrostratgroup.com::bfef3c8e-4860-4e5f-8032-c4c48c8a18b5" providerId="AD" clId="Web-{10933350-0B60-3CFA-80FF-52B930F08EAD}" dt="2022-05-09T16:18:06.508" v="41" actId="1076"/>
          <ac:spMkLst>
            <pc:docMk/>
            <pc:sldMk cId="3555055912" sldId="314"/>
            <ac:spMk id="6" creationId="{FAAEC709-BE75-408A-A10C-380A9C4F7292}"/>
          </ac:spMkLst>
        </pc:spChg>
        <pc:picChg chg="mod">
          <ac:chgData name="Elli Cosky" userId="S::ecosky@metrostratgroup.com::bfef3c8e-4860-4e5f-8032-c4c48c8a18b5" providerId="AD" clId="Web-{10933350-0B60-3CFA-80FF-52B930F08EAD}" dt="2022-05-09T16:18:00.852" v="40" actId="1076"/>
          <ac:picMkLst>
            <pc:docMk/>
            <pc:sldMk cId="3555055912" sldId="314"/>
            <ac:picMk id="7" creationId="{1C3D2483-04E0-531E-6DE4-4B2A40F147A2}"/>
          </ac:picMkLst>
        </pc:picChg>
      </pc:sldChg>
      <pc:sldChg chg="modSp">
        <pc:chgData name="Elli Cosky" userId="S::ecosky@metrostratgroup.com::bfef3c8e-4860-4e5f-8032-c4c48c8a18b5" providerId="AD" clId="Web-{10933350-0B60-3CFA-80FF-52B930F08EAD}" dt="2022-05-09T16:17:48.899" v="38" actId="1076"/>
        <pc:sldMkLst>
          <pc:docMk/>
          <pc:sldMk cId="1589094049" sldId="316"/>
        </pc:sldMkLst>
        <pc:spChg chg="mod">
          <ac:chgData name="Elli Cosky" userId="S::ecosky@metrostratgroup.com::bfef3c8e-4860-4e5f-8032-c4c48c8a18b5" providerId="AD" clId="Web-{10933350-0B60-3CFA-80FF-52B930F08EAD}" dt="2022-05-09T16:17:48.899" v="38" actId="1076"/>
          <ac:spMkLst>
            <pc:docMk/>
            <pc:sldMk cId="1589094049" sldId="316"/>
            <ac:spMk id="7" creationId="{F27F73B5-53A7-4F56-8FEC-6806F9335B8B}"/>
          </ac:spMkLst>
        </pc:spChg>
      </pc:sldChg>
      <pc:sldChg chg="modSp">
        <pc:chgData name="Elli Cosky" userId="S::ecosky@metrostratgroup.com::bfef3c8e-4860-4e5f-8032-c4c48c8a18b5" providerId="AD" clId="Web-{10933350-0B60-3CFA-80FF-52B930F08EAD}" dt="2022-05-09T16:18:52.055" v="47" actId="1076"/>
        <pc:sldMkLst>
          <pc:docMk/>
          <pc:sldMk cId="4079492582" sldId="317"/>
        </pc:sldMkLst>
        <pc:spChg chg="mod">
          <ac:chgData name="Elli Cosky" userId="S::ecosky@metrostratgroup.com::bfef3c8e-4860-4e5f-8032-c4c48c8a18b5" providerId="AD" clId="Web-{10933350-0B60-3CFA-80FF-52B930F08EAD}" dt="2022-05-09T16:18:52.055" v="47" actId="1076"/>
          <ac:spMkLst>
            <pc:docMk/>
            <pc:sldMk cId="4079492582" sldId="317"/>
            <ac:spMk id="6" creationId="{E7E912E7-6EC5-4172-9961-7601C17BDC91}"/>
          </ac:spMkLst>
        </pc:spChg>
      </pc:sldChg>
      <pc:sldChg chg="modSp">
        <pc:chgData name="Elli Cosky" userId="S::ecosky@metrostratgroup.com::bfef3c8e-4860-4e5f-8032-c4c48c8a18b5" providerId="AD" clId="Web-{10933350-0B60-3CFA-80FF-52B930F08EAD}" dt="2022-05-09T16:19:46.523" v="53" actId="1076"/>
        <pc:sldMkLst>
          <pc:docMk/>
          <pc:sldMk cId="151919481" sldId="318"/>
        </pc:sldMkLst>
        <pc:spChg chg="mod">
          <ac:chgData name="Elli Cosky" userId="S::ecosky@metrostratgroup.com::bfef3c8e-4860-4e5f-8032-c4c48c8a18b5" providerId="AD" clId="Web-{10933350-0B60-3CFA-80FF-52B930F08EAD}" dt="2022-05-09T16:19:46.523" v="53" actId="1076"/>
          <ac:spMkLst>
            <pc:docMk/>
            <pc:sldMk cId="151919481" sldId="318"/>
            <ac:spMk id="6" creationId="{F456C01B-B55C-484E-8B88-FB8AB2404270}"/>
          </ac:spMkLst>
        </pc:spChg>
      </pc:sldChg>
      <pc:sldChg chg="modSp">
        <pc:chgData name="Elli Cosky" userId="S::ecosky@metrostratgroup.com::bfef3c8e-4860-4e5f-8032-c4c48c8a18b5" providerId="AD" clId="Web-{10933350-0B60-3CFA-80FF-52B930F08EAD}" dt="2022-05-09T16:20:26.944" v="58" actId="1076"/>
        <pc:sldMkLst>
          <pc:docMk/>
          <pc:sldMk cId="1674800748" sldId="319"/>
        </pc:sldMkLst>
        <pc:spChg chg="mod">
          <ac:chgData name="Elli Cosky" userId="S::ecosky@metrostratgroup.com::bfef3c8e-4860-4e5f-8032-c4c48c8a18b5" providerId="AD" clId="Web-{10933350-0B60-3CFA-80FF-52B930F08EAD}" dt="2022-05-09T16:20:26.944" v="58" actId="1076"/>
          <ac:spMkLst>
            <pc:docMk/>
            <pc:sldMk cId="1674800748" sldId="319"/>
            <ac:spMk id="6" creationId="{A59273DD-D2CF-4D38-961F-758C7BF41F46}"/>
          </ac:spMkLst>
        </pc:spChg>
      </pc:sldChg>
      <pc:sldChg chg="addSp delSp modSp delCm">
        <pc:chgData name="Elli Cosky" userId="S::ecosky@metrostratgroup.com::bfef3c8e-4860-4e5f-8032-c4c48c8a18b5" providerId="AD" clId="Web-{10933350-0B60-3CFA-80FF-52B930F08EAD}" dt="2022-05-09T16:15:46.494" v="32"/>
        <pc:sldMkLst>
          <pc:docMk/>
          <pc:sldMk cId="2782758011" sldId="328"/>
        </pc:sldMkLst>
        <pc:cxnChg chg="add del mod">
          <ac:chgData name="Elli Cosky" userId="S::ecosky@metrostratgroup.com::bfef3c8e-4860-4e5f-8032-c4c48c8a18b5" providerId="AD" clId="Web-{10933350-0B60-3CFA-80FF-52B930F08EAD}" dt="2022-05-09T16:05:19.701" v="31"/>
          <ac:cxnSpMkLst>
            <pc:docMk/>
            <pc:sldMk cId="2782758011" sldId="328"/>
            <ac:cxnSpMk id="3" creationId="{293710D0-C7BC-B5E4-7872-DB9928484E75}"/>
          </ac:cxnSpMkLst>
        </pc:cxnChg>
        <pc:cxnChg chg="mod">
          <ac:chgData name="Elli Cosky" userId="S::ecosky@metrostratgroup.com::bfef3c8e-4860-4e5f-8032-c4c48c8a18b5" providerId="AD" clId="Web-{10933350-0B60-3CFA-80FF-52B930F08EAD}" dt="2022-05-09T16:04:56.952" v="27" actId="14100"/>
          <ac:cxnSpMkLst>
            <pc:docMk/>
            <pc:sldMk cId="2782758011" sldId="328"/>
            <ac:cxnSpMk id="15" creationId="{D89A5166-2A91-40BF-8740-5AA38AFB19D1}"/>
          </ac:cxnSpMkLst>
        </pc:cxnChg>
        <pc:cxnChg chg="mod">
          <ac:chgData name="Elli Cosky" userId="S::ecosky@metrostratgroup.com::bfef3c8e-4860-4e5f-8032-c4c48c8a18b5" providerId="AD" clId="Web-{10933350-0B60-3CFA-80FF-52B930F08EAD}" dt="2022-05-09T16:05:15.467" v="30" actId="14100"/>
          <ac:cxnSpMkLst>
            <pc:docMk/>
            <pc:sldMk cId="2782758011" sldId="328"/>
            <ac:cxnSpMk id="17" creationId="{0DCAA110-9F55-4881-ACCB-825135E7A4C5}"/>
          </ac:cxnSpMkLst>
        </pc:cxnChg>
      </pc:sldChg>
    </pc:docChg>
  </pc:docChgLst>
  <pc:docChgLst>
    <pc:chgData name="Elli Cosky" userId="S::ecosky@metrostratgroup.com::bfef3c8e-4860-4e5f-8032-c4c48c8a18b5" providerId="AD" clId="Web-{29A7D2C4-6CBA-2CE3-19C4-91656832B6B9}"/>
    <pc:docChg chg="modSld sldOrd">
      <pc:chgData name="Elli Cosky" userId="S::ecosky@metrostratgroup.com::bfef3c8e-4860-4e5f-8032-c4c48c8a18b5" providerId="AD" clId="Web-{29A7D2C4-6CBA-2CE3-19C4-91656832B6B9}" dt="2021-11-19T16:20:55.639" v="55" actId="20577"/>
      <pc:docMkLst>
        <pc:docMk/>
      </pc:docMkLst>
      <pc:sldChg chg="modSp">
        <pc:chgData name="Elli Cosky" userId="S::ecosky@metrostratgroup.com::bfef3c8e-4860-4e5f-8032-c4c48c8a18b5" providerId="AD" clId="Web-{29A7D2C4-6CBA-2CE3-19C4-91656832B6B9}" dt="2021-11-19T16:20:55.639" v="55" actId="20577"/>
        <pc:sldMkLst>
          <pc:docMk/>
          <pc:sldMk cId="217069321" sldId="273"/>
        </pc:sldMkLst>
        <pc:spChg chg="mod">
          <ac:chgData name="Elli Cosky" userId="S::ecosky@metrostratgroup.com::bfef3c8e-4860-4e5f-8032-c4c48c8a18b5" providerId="AD" clId="Web-{29A7D2C4-6CBA-2CE3-19C4-91656832B6B9}" dt="2021-11-19T16:20:55.639" v="55" actId="20577"/>
          <ac:spMkLst>
            <pc:docMk/>
            <pc:sldMk cId="217069321" sldId="273"/>
            <ac:spMk id="6" creationId="{F1A2629B-03A2-42F9-A1A4-63DEDB15707D}"/>
          </ac:spMkLst>
        </pc:spChg>
      </pc:sldChg>
      <pc:sldChg chg="ord">
        <pc:chgData name="Elli Cosky" userId="S::ecosky@metrostratgroup.com::bfef3c8e-4860-4e5f-8032-c4c48c8a18b5" providerId="AD" clId="Web-{29A7D2C4-6CBA-2CE3-19C4-91656832B6B9}" dt="2021-11-19T16:18:27.671" v="0"/>
        <pc:sldMkLst>
          <pc:docMk/>
          <pc:sldMk cId="2890251826" sldId="322"/>
        </pc:sldMkLst>
      </pc:sldChg>
    </pc:docChg>
  </pc:docChgLst>
  <pc:docChgLst>
    <pc:chgData name="mreznicek@esiltd.com" userId="S::urn:spo:guest#mreznicek@esiltd.com::" providerId="AD" clId="Web-{EF648737-DD5B-4243-97C0-C08A4EAEEB4B}"/>
    <pc:docChg chg="mod">
      <pc:chgData name="mreznicek@esiltd.com" userId="S::urn:spo:guest#mreznicek@esiltd.com::" providerId="AD" clId="Web-{EF648737-DD5B-4243-97C0-C08A4EAEEB4B}" dt="2022-04-21T18:07:35.083" v="1"/>
      <pc:docMkLst>
        <pc:docMk/>
      </pc:docMkLst>
      <pc:sldChg chg="addCm">
        <pc:chgData name="mreznicek@esiltd.com" userId="S::urn:spo:guest#mreznicek@esiltd.com::" providerId="AD" clId="Web-{EF648737-DD5B-4243-97C0-C08A4EAEEB4B}" dt="2022-04-21T18:07:35.083" v="1"/>
        <pc:sldMkLst>
          <pc:docMk/>
          <pc:sldMk cId="992780" sldId="268"/>
        </pc:sldMkLst>
      </pc:sldChg>
    </pc:docChg>
  </pc:docChgLst>
  <pc:docChgLst>
    <pc:chgData name="Elli Cosky" userId="bfef3c8e-4860-4e5f-8032-c4c48c8a18b5" providerId="ADAL" clId="{6697286B-A6BC-4DA6-97E0-042656201376}"/>
    <pc:docChg chg="undo custSel addSld modSld">
      <pc:chgData name="Elli Cosky" userId="bfef3c8e-4860-4e5f-8032-c4c48c8a18b5" providerId="ADAL" clId="{6697286B-A6BC-4DA6-97E0-042656201376}" dt="2021-12-09T16:58:44.233" v="5006" actId="13926"/>
      <pc:docMkLst>
        <pc:docMk/>
      </pc:docMkLst>
      <pc:sldChg chg="modNotesTx">
        <pc:chgData name="Elli Cosky" userId="bfef3c8e-4860-4e5f-8032-c4c48c8a18b5" providerId="ADAL" clId="{6697286B-A6BC-4DA6-97E0-042656201376}" dt="2021-12-06T20:33:14.599" v="4536" actId="5793"/>
        <pc:sldMkLst>
          <pc:docMk/>
          <pc:sldMk cId="587933338" sldId="256"/>
        </pc:sldMkLst>
      </pc:sldChg>
      <pc:sldChg chg="modSp mod modNotesTx">
        <pc:chgData name="Elli Cosky" userId="bfef3c8e-4860-4e5f-8032-c4c48c8a18b5" providerId="ADAL" clId="{6697286B-A6BC-4DA6-97E0-042656201376}" dt="2021-12-03T21:58:58.552" v="4421" actId="113"/>
        <pc:sldMkLst>
          <pc:docMk/>
          <pc:sldMk cId="2674471113" sldId="257"/>
        </pc:sldMkLst>
        <pc:spChg chg="mod">
          <ac:chgData name="Elli Cosky" userId="bfef3c8e-4860-4e5f-8032-c4c48c8a18b5" providerId="ADAL" clId="{6697286B-A6BC-4DA6-97E0-042656201376}" dt="2021-11-24T18:51:33.293" v="2333" actId="20577"/>
          <ac:spMkLst>
            <pc:docMk/>
            <pc:sldMk cId="2674471113" sldId="257"/>
            <ac:spMk id="26" creationId="{DF6DE094-3535-4451-A80B-1F8F32CFC510}"/>
          </ac:spMkLst>
        </pc:spChg>
      </pc:sldChg>
      <pc:sldChg chg="modNotesTx">
        <pc:chgData name="Elli Cosky" userId="bfef3c8e-4860-4e5f-8032-c4c48c8a18b5" providerId="ADAL" clId="{6697286B-A6BC-4DA6-97E0-042656201376}" dt="2021-12-03T19:56:51.349" v="3224" actId="20577"/>
        <pc:sldMkLst>
          <pc:docMk/>
          <pc:sldMk cId="3825430641" sldId="258"/>
        </pc:sldMkLst>
      </pc:sldChg>
      <pc:sldChg chg="modSp mod modNotesTx">
        <pc:chgData name="Elli Cosky" userId="bfef3c8e-4860-4e5f-8032-c4c48c8a18b5" providerId="ADAL" clId="{6697286B-A6BC-4DA6-97E0-042656201376}" dt="2021-12-06T20:36:39.150" v="4854" actId="20577"/>
        <pc:sldMkLst>
          <pc:docMk/>
          <pc:sldMk cId="2422864164" sldId="259"/>
        </pc:sldMkLst>
        <pc:spChg chg="mod">
          <ac:chgData name="Elli Cosky" userId="bfef3c8e-4860-4e5f-8032-c4c48c8a18b5" providerId="ADAL" clId="{6697286B-A6BC-4DA6-97E0-042656201376}" dt="2021-11-24T19:04:02.397" v="2408" actId="120"/>
          <ac:spMkLst>
            <pc:docMk/>
            <pc:sldMk cId="2422864164" sldId="259"/>
            <ac:spMk id="10" creationId="{2A74658A-165C-4888-AA9D-31C50F32FFD7}"/>
          </ac:spMkLst>
        </pc:spChg>
        <pc:picChg chg="mod">
          <ac:chgData name="Elli Cosky" userId="bfef3c8e-4860-4e5f-8032-c4c48c8a18b5" providerId="ADAL" clId="{6697286B-A6BC-4DA6-97E0-042656201376}" dt="2021-11-24T19:03:46.315" v="2406" actId="1035"/>
          <ac:picMkLst>
            <pc:docMk/>
            <pc:sldMk cId="2422864164" sldId="259"/>
            <ac:picMk id="6" creationId="{A5FE1720-2755-47D3-8DB0-8163D8ED1299}"/>
          </ac:picMkLst>
        </pc:picChg>
      </pc:sldChg>
      <pc:sldChg chg="modNotesTx">
        <pc:chgData name="Elli Cosky" userId="bfef3c8e-4860-4e5f-8032-c4c48c8a18b5" providerId="ADAL" clId="{6697286B-A6BC-4DA6-97E0-042656201376}" dt="2021-12-03T22:01:41.646" v="4487" actId="20577"/>
        <pc:sldMkLst>
          <pc:docMk/>
          <pc:sldMk cId="3210508936" sldId="263"/>
        </pc:sldMkLst>
      </pc:sldChg>
      <pc:sldChg chg="modNotesTx">
        <pc:chgData name="Elli Cosky" userId="bfef3c8e-4860-4e5f-8032-c4c48c8a18b5" providerId="ADAL" clId="{6697286B-A6BC-4DA6-97E0-042656201376}" dt="2021-12-03T22:02:36.944" v="4491" actId="113"/>
        <pc:sldMkLst>
          <pc:docMk/>
          <pc:sldMk cId="1217399480" sldId="267"/>
        </pc:sldMkLst>
      </pc:sldChg>
      <pc:sldChg chg="modNotesTx">
        <pc:chgData name="Elli Cosky" userId="bfef3c8e-4860-4e5f-8032-c4c48c8a18b5" providerId="ADAL" clId="{6697286B-A6BC-4DA6-97E0-042656201376}" dt="2021-12-03T20:12:50.967" v="3676" actId="20577"/>
        <pc:sldMkLst>
          <pc:docMk/>
          <pc:sldMk cId="992780" sldId="268"/>
        </pc:sldMkLst>
      </pc:sldChg>
      <pc:sldChg chg="modNotesTx">
        <pc:chgData name="Elli Cosky" userId="bfef3c8e-4860-4e5f-8032-c4c48c8a18b5" providerId="ADAL" clId="{6697286B-A6BC-4DA6-97E0-042656201376}" dt="2021-12-03T21:58:42.454" v="4415" actId="5793"/>
        <pc:sldMkLst>
          <pc:docMk/>
          <pc:sldMk cId="3299989205" sldId="269"/>
        </pc:sldMkLst>
      </pc:sldChg>
      <pc:sldChg chg="modNotesTx">
        <pc:chgData name="Elli Cosky" userId="bfef3c8e-4860-4e5f-8032-c4c48c8a18b5" providerId="ADAL" clId="{6697286B-A6BC-4DA6-97E0-042656201376}" dt="2021-12-03T22:03:57.063" v="4501" actId="113"/>
        <pc:sldMkLst>
          <pc:docMk/>
          <pc:sldMk cId="80718428" sldId="270"/>
        </pc:sldMkLst>
      </pc:sldChg>
      <pc:sldChg chg="modNotesTx">
        <pc:chgData name="Elli Cosky" userId="bfef3c8e-4860-4e5f-8032-c4c48c8a18b5" providerId="ADAL" clId="{6697286B-A6BC-4DA6-97E0-042656201376}" dt="2021-12-03T20:14:30.208" v="3690" actId="5793"/>
        <pc:sldMkLst>
          <pc:docMk/>
          <pc:sldMk cId="421222135" sldId="271"/>
        </pc:sldMkLst>
      </pc:sldChg>
      <pc:sldChg chg="addSp delSp modSp mod delCm modNotesTx">
        <pc:chgData name="Elli Cosky" userId="bfef3c8e-4860-4e5f-8032-c4c48c8a18b5" providerId="ADAL" clId="{6697286B-A6BC-4DA6-97E0-042656201376}" dt="2021-12-06T22:22:27.905" v="4977" actId="20577"/>
        <pc:sldMkLst>
          <pc:docMk/>
          <pc:sldMk cId="217069321" sldId="273"/>
        </pc:sldMkLst>
        <pc:spChg chg="add del mod">
          <ac:chgData name="Elli Cosky" userId="bfef3c8e-4860-4e5f-8032-c4c48c8a18b5" providerId="ADAL" clId="{6697286B-A6BC-4DA6-97E0-042656201376}" dt="2021-11-24T17:46:50.265" v="1838" actId="478"/>
          <ac:spMkLst>
            <pc:docMk/>
            <pc:sldMk cId="217069321" sldId="273"/>
            <ac:spMk id="3" creationId="{2C602A92-ED81-4D17-8BAB-A7329FA42755}"/>
          </ac:spMkLst>
        </pc:spChg>
        <pc:spChg chg="del mod">
          <ac:chgData name="Elli Cosky" userId="bfef3c8e-4860-4e5f-8032-c4c48c8a18b5" providerId="ADAL" clId="{6697286B-A6BC-4DA6-97E0-042656201376}" dt="2021-11-24T17:46:03.892" v="1831" actId="478"/>
          <ac:spMkLst>
            <pc:docMk/>
            <pc:sldMk cId="217069321" sldId="273"/>
            <ac:spMk id="6" creationId="{F1A2629B-03A2-42F9-A1A4-63DEDB15707D}"/>
          </ac:spMkLst>
        </pc:spChg>
        <pc:spChg chg="add del mod">
          <ac:chgData name="Elli Cosky" userId="bfef3c8e-4860-4e5f-8032-c4c48c8a18b5" providerId="ADAL" clId="{6697286B-A6BC-4DA6-97E0-042656201376}" dt="2021-12-01T18:13:09.282" v="3094" actId="478"/>
          <ac:spMkLst>
            <pc:docMk/>
            <pc:sldMk cId="217069321" sldId="273"/>
            <ac:spMk id="7" creationId="{27B4C263-3C89-43CD-A1E3-23287F706EB4}"/>
          </ac:spMkLst>
        </pc:spChg>
        <pc:spChg chg="add del">
          <ac:chgData name="Elli Cosky" userId="bfef3c8e-4860-4e5f-8032-c4c48c8a18b5" providerId="ADAL" clId="{6697286B-A6BC-4DA6-97E0-042656201376}" dt="2021-11-24T17:46:32.475" v="1833" actId="478"/>
          <ac:spMkLst>
            <pc:docMk/>
            <pc:sldMk cId="217069321" sldId="273"/>
            <ac:spMk id="8" creationId="{8730FF38-8BA5-4223-8460-9F6D8AE7501C}"/>
          </ac:spMkLst>
        </pc:spChg>
        <pc:spChg chg="add mod">
          <ac:chgData name="Elli Cosky" userId="bfef3c8e-4860-4e5f-8032-c4c48c8a18b5" providerId="ADAL" clId="{6697286B-A6BC-4DA6-97E0-042656201376}" dt="2021-12-01T18:13:38.341" v="3108" actId="1035"/>
          <ac:spMkLst>
            <pc:docMk/>
            <pc:sldMk cId="217069321" sldId="273"/>
            <ac:spMk id="8" creationId="{A80ECD77-3A53-40D8-83D6-2764CFC353B3}"/>
          </ac:spMkLst>
        </pc:spChg>
        <pc:spChg chg="add mod">
          <ac:chgData name="Elli Cosky" userId="bfef3c8e-4860-4e5f-8032-c4c48c8a18b5" providerId="ADAL" clId="{6697286B-A6BC-4DA6-97E0-042656201376}" dt="2021-11-24T17:46:59.452" v="1846" actId="1035"/>
          <ac:spMkLst>
            <pc:docMk/>
            <pc:sldMk cId="217069321" sldId="273"/>
            <ac:spMk id="9" creationId="{371C5B6B-F548-4E44-A307-6FA9C174D7B2}"/>
          </ac:spMkLst>
        </pc:spChg>
        <pc:graphicFrameChg chg="add del mod">
          <ac:chgData name="Elli Cosky" userId="bfef3c8e-4860-4e5f-8032-c4c48c8a18b5" providerId="ADAL" clId="{6697286B-A6BC-4DA6-97E0-042656201376}" dt="2021-12-01T18:13:09.282" v="3094" actId="478"/>
          <ac:graphicFrameMkLst>
            <pc:docMk/>
            <pc:sldMk cId="217069321" sldId="273"/>
            <ac:graphicFrameMk id="6" creationId="{4C9C59C4-2291-487F-8FE0-F1D5B84FDB9C}"/>
          </ac:graphicFrameMkLst>
        </pc:graphicFrameChg>
        <pc:picChg chg="del">
          <ac:chgData name="Elli Cosky" userId="bfef3c8e-4860-4e5f-8032-c4c48c8a18b5" providerId="ADAL" clId="{6697286B-A6BC-4DA6-97E0-042656201376}" dt="2021-12-01T18:13:06.555" v="3092" actId="478"/>
          <ac:picMkLst>
            <pc:docMk/>
            <pc:sldMk cId="217069321" sldId="273"/>
            <ac:picMk id="2" creationId="{10F93910-B3E2-4D2D-B8DE-C6CDE9C7E1B9}"/>
          </ac:picMkLst>
        </pc:picChg>
        <pc:picChg chg="del">
          <ac:chgData name="Elli Cosky" userId="bfef3c8e-4860-4e5f-8032-c4c48c8a18b5" providerId="ADAL" clId="{6697286B-A6BC-4DA6-97E0-042656201376}" dt="2021-11-17T15:06:11.496" v="1327" actId="478"/>
          <ac:picMkLst>
            <pc:docMk/>
            <pc:sldMk cId="217069321" sldId="273"/>
            <ac:picMk id="3" creationId="{29B3F466-99ED-B844-AD3A-63E2B526C1A9}"/>
          </ac:picMkLst>
        </pc:picChg>
      </pc:sldChg>
      <pc:sldChg chg="modNotesTx">
        <pc:chgData name="Elli Cosky" userId="bfef3c8e-4860-4e5f-8032-c4c48c8a18b5" providerId="ADAL" clId="{6697286B-A6BC-4DA6-97E0-042656201376}" dt="2021-12-03T20:27:58.388" v="4063" actId="113"/>
        <pc:sldMkLst>
          <pc:docMk/>
          <pc:sldMk cId="2853596161" sldId="285"/>
        </pc:sldMkLst>
      </pc:sldChg>
      <pc:sldChg chg="modNotesTx">
        <pc:chgData name="Elli Cosky" userId="bfef3c8e-4860-4e5f-8032-c4c48c8a18b5" providerId="ADAL" clId="{6697286B-A6BC-4DA6-97E0-042656201376}" dt="2021-12-03T22:04:45.569" v="4528" actId="113"/>
        <pc:sldMkLst>
          <pc:docMk/>
          <pc:sldMk cId="2650719685" sldId="286"/>
        </pc:sldMkLst>
      </pc:sldChg>
      <pc:sldChg chg="modNotesTx">
        <pc:chgData name="Elli Cosky" userId="bfef3c8e-4860-4e5f-8032-c4c48c8a18b5" providerId="ADAL" clId="{6697286B-A6BC-4DA6-97E0-042656201376}" dt="2021-12-03T20:29:20.411" v="4109" actId="113"/>
        <pc:sldMkLst>
          <pc:docMk/>
          <pc:sldMk cId="4241346597" sldId="287"/>
        </pc:sldMkLst>
      </pc:sldChg>
      <pc:sldChg chg="modNotesTx">
        <pc:chgData name="Elli Cosky" userId="bfef3c8e-4860-4e5f-8032-c4c48c8a18b5" providerId="ADAL" clId="{6697286B-A6BC-4DA6-97E0-042656201376}" dt="2021-12-03T22:04:05.052" v="4502" actId="113"/>
        <pc:sldMkLst>
          <pc:docMk/>
          <pc:sldMk cId="601952768" sldId="290"/>
        </pc:sldMkLst>
      </pc:sldChg>
      <pc:sldChg chg="modNotesTx">
        <pc:chgData name="Elli Cosky" userId="bfef3c8e-4860-4e5f-8032-c4c48c8a18b5" providerId="ADAL" clId="{6697286B-A6BC-4DA6-97E0-042656201376}" dt="2021-12-03T22:04:08.319" v="4503" actId="113"/>
        <pc:sldMkLst>
          <pc:docMk/>
          <pc:sldMk cId="2662169273" sldId="291"/>
        </pc:sldMkLst>
      </pc:sldChg>
      <pc:sldChg chg="modNotesTx">
        <pc:chgData name="Elli Cosky" userId="bfef3c8e-4860-4e5f-8032-c4c48c8a18b5" providerId="ADAL" clId="{6697286B-A6BC-4DA6-97E0-042656201376}" dt="2021-12-03T22:04:36.058" v="4521" actId="113"/>
        <pc:sldMkLst>
          <pc:docMk/>
          <pc:sldMk cId="972107781" sldId="292"/>
        </pc:sldMkLst>
      </pc:sldChg>
      <pc:sldChg chg="modNotesTx">
        <pc:chgData name="Elli Cosky" userId="bfef3c8e-4860-4e5f-8032-c4c48c8a18b5" providerId="ADAL" clId="{6697286B-A6BC-4DA6-97E0-042656201376}" dt="2021-12-03T22:04:53.479" v="4534" actId="113"/>
        <pc:sldMkLst>
          <pc:docMk/>
          <pc:sldMk cId="2070643490" sldId="293"/>
        </pc:sldMkLst>
      </pc:sldChg>
      <pc:sldChg chg="modNotesTx">
        <pc:chgData name="Elli Cosky" userId="bfef3c8e-4860-4e5f-8032-c4c48c8a18b5" providerId="ADAL" clId="{6697286B-A6BC-4DA6-97E0-042656201376}" dt="2021-12-03T22:04:29.257" v="4520" actId="113"/>
        <pc:sldMkLst>
          <pc:docMk/>
          <pc:sldMk cId="2542739975" sldId="294"/>
        </pc:sldMkLst>
      </pc:sldChg>
      <pc:sldChg chg="modNotesTx">
        <pc:chgData name="Elli Cosky" userId="bfef3c8e-4860-4e5f-8032-c4c48c8a18b5" providerId="ADAL" clId="{6697286B-A6BC-4DA6-97E0-042656201376}" dt="2021-12-03T22:01:37.912" v="4486" actId="20577"/>
        <pc:sldMkLst>
          <pc:docMk/>
          <pc:sldMk cId="3701171877" sldId="296"/>
        </pc:sldMkLst>
      </pc:sldChg>
      <pc:sldChg chg="addSp delSp modSp mod modAnim modNotesTx">
        <pc:chgData name="Elli Cosky" userId="bfef3c8e-4860-4e5f-8032-c4c48c8a18b5" providerId="ADAL" clId="{6697286B-A6BC-4DA6-97E0-042656201376}" dt="2021-12-06T22:18:06.219" v="4972" actId="20577"/>
        <pc:sldMkLst>
          <pc:docMk/>
          <pc:sldMk cId="2948608655" sldId="297"/>
        </pc:sldMkLst>
        <pc:spChg chg="add mod">
          <ac:chgData name="Elli Cosky" userId="bfef3c8e-4860-4e5f-8032-c4c48c8a18b5" providerId="ADAL" clId="{6697286B-A6BC-4DA6-97E0-042656201376}" dt="2021-12-01T19:36:59.255" v="3142" actId="17032"/>
          <ac:spMkLst>
            <pc:docMk/>
            <pc:sldMk cId="2948608655" sldId="297"/>
            <ac:spMk id="2" creationId="{F052DC87-A581-491F-B367-776DD0C9E3BB}"/>
          </ac:spMkLst>
        </pc:spChg>
        <pc:spChg chg="mod">
          <ac:chgData name="Elli Cosky" userId="bfef3c8e-4860-4e5f-8032-c4c48c8a18b5" providerId="ADAL" clId="{6697286B-A6BC-4DA6-97E0-042656201376}" dt="2021-12-01T20:05:08.911" v="3184" actId="1038"/>
          <ac:spMkLst>
            <pc:docMk/>
            <pc:sldMk cId="2948608655" sldId="297"/>
            <ac:spMk id="10" creationId="{F7B8593C-B480-40FC-BEF2-99B4D545D1E1}"/>
          </ac:spMkLst>
        </pc:spChg>
        <pc:grpChg chg="add del mod">
          <ac:chgData name="Elli Cosky" userId="bfef3c8e-4860-4e5f-8032-c4c48c8a18b5" providerId="ADAL" clId="{6697286B-A6BC-4DA6-97E0-042656201376}" dt="2021-12-01T17:38:37.683" v="2824" actId="165"/>
          <ac:grpSpMkLst>
            <pc:docMk/>
            <pc:sldMk cId="2948608655" sldId="297"/>
            <ac:grpSpMk id="8" creationId="{4AF8D91F-0F7D-452E-A8BC-ED33F8800BCE}"/>
          </ac:grpSpMkLst>
        </pc:grpChg>
        <pc:grpChg chg="add mod ord">
          <ac:chgData name="Elli Cosky" userId="bfef3c8e-4860-4e5f-8032-c4c48c8a18b5" providerId="ADAL" clId="{6697286B-A6BC-4DA6-97E0-042656201376}" dt="2021-12-01T19:35:00.938" v="3135" actId="1076"/>
          <ac:grpSpMkLst>
            <pc:docMk/>
            <pc:sldMk cId="2948608655" sldId="297"/>
            <ac:grpSpMk id="11" creationId="{3B4DC567-AA69-4E6B-816A-CCF27527B30C}"/>
          </ac:grpSpMkLst>
        </pc:grpChg>
        <pc:graphicFrameChg chg="del mod">
          <ac:chgData name="Elli Cosky" userId="bfef3c8e-4860-4e5f-8032-c4c48c8a18b5" providerId="ADAL" clId="{6697286B-A6BC-4DA6-97E0-042656201376}" dt="2021-12-01T17:33:45.725" v="2773" actId="478"/>
          <ac:graphicFrameMkLst>
            <pc:docMk/>
            <pc:sldMk cId="2948608655" sldId="297"/>
            <ac:graphicFrameMk id="2" creationId="{0BE462AB-FB06-4C6E-A33C-E4AB793D366F}"/>
          </ac:graphicFrameMkLst>
        </pc:graphicFrameChg>
        <pc:picChg chg="del mod">
          <ac:chgData name="Elli Cosky" userId="bfef3c8e-4860-4e5f-8032-c4c48c8a18b5" providerId="ADAL" clId="{6697286B-A6BC-4DA6-97E0-042656201376}" dt="2021-12-01T17:35:21.319" v="2782" actId="478"/>
          <ac:picMkLst>
            <pc:docMk/>
            <pc:sldMk cId="2948608655" sldId="297"/>
            <ac:picMk id="6" creationId="{C4634F54-D1CF-4B54-ABBE-35F9D552EF08}"/>
          </ac:picMkLst>
        </pc:picChg>
        <pc:picChg chg="add mod topLvl modCrop">
          <ac:chgData name="Elli Cosky" userId="bfef3c8e-4860-4e5f-8032-c4c48c8a18b5" providerId="ADAL" clId="{6697286B-A6BC-4DA6-97E0-042656201376}" dt="2021-12-01T17:56:27.360" v="2936" actId="164"/>
          <ac:picMkLst>
            <pc:docMk/>
            <pc:sldMk cId="2948608655" sldId="297"/>
            <ac:picMk id="7" creationId="{0EE76E9C-C1AD-4C34-BD07-4D2A3C3BFF4C}"/>
          </ac:picMkLst>
        </pc:picChg>
        <pc:picChg chg="add mod topLvl modCrop">
          <ac:chgData name="Elli Cosky" userId="bfef3c8e-4860-4e5f-8032-c4c48c8a18b5" providerId="ADAL" clId="{6697286B-A6BC-4DA6-97E0-042656201376}" dt="2021-12-01T17:56:27.360" v="2936" actId="164"/>
          <ac:picMkLst>
            <pc:docMk/>
            <pc:sldMk cId="2948608655" sldId="297"/>
            <ac:picMk id="9" creationId="{FEE31516-8A63-4F78-9332-F96544C57505}"/>
          </ac:picMkLst>
        </pc:picChg>
      </pc:sldChg>
      <pc:sldChg chg="modNotesTx">
        <pc:chgData name="Elli Cosky" userId="bfef3c8e-4860-4e5f-8032-c4c48c8a18b5" providerId="ADAL" clId="{6697286B-A6BC-4DA6-97E0-042656201376}" dt="2021-12-06T21:59:09.722" v="4855" actId="20577"/>
        <pc:sldMkLst>
          <pc:docMk/>
          <pc:sldMk cId="956805603" sldId="299"/>
        </pc:sldMkLst>
      </pc:sldChg>
      <pc:sldChg chg="modNotesTx">
        <pc:chgData name="Elli Cosky" userId="bfef3c8e-4860-4e5f-8032-c4c48c8a18b5" providerId="ADAL" clId="{6697286B-A6BC-4DA6-97E0-042656201376}" dt="2021-12-03T20:13:14.073" v="3681" actId="113"/>
        <pc:sldMkLst>
          <pc:docMk/>
          <pc:sldMk cId="950196727" sldId="300"/>
        </pc:sldMkLst>
      </pc:sldChg>
      <pc:sldChg chg="modNotesTx">
        <pc:chgData name="Elli Cosky" userId="bfef3c8e-4860-4e5f-8032-c4c48c8a18b5" providerId="ADAL" clId="{6697286B-A6BC-4DA6-97E0-042656201376}" dt="2021-12-03T22:01:31.788" v="4484" actId="20577"/>
        <pc:sldMkLst>
          <pc:docMk/>
          <pc:sldMk cId="2608025074" sldId="302"/>
        </pc:sldMkLst>
      </pc:sldChg>
      <pc:sldChg chg="modNotesTx">
        <pc:chgData name="Elli Cosky" userId="bfef3c8e-4860-4e5f-8032-c4c48c8a18b5" providerId="ADAL" clId="{6697286B-A6BC-4DA6-97E0-042656201376}" dt="2021-12-03T20:10:26.934" v="3553" actId="20577"/>
        <pc:sldMkLst>
          <pc:docMk/>
          <pc:sldMk cId="3980465328" sldId="303"/>
        </pc:sldMkLst>
      </pc:sldChg>
      <pc:sldChg chg="modNotesTx">
        <pc:chgData name="Elli Cosky" userId="bfef3c8e-4860-4e5f-8032-c4c48c8a18b5" providerId="ADAL" clId="{6697286B-A6BC-4DA6-97E0-042656201376}" dt="2021-12-03T22:01:34.777" v="4485" actId="20577"/>
        <pc:sldMkLst>
          <pc:docMk/>
          <pc:sldMk cId="2550619679" sldId="304"/>
        </pc:sldMkLst>
      </pc:sldChg>
      <pc:sldChg chg="modNotesTx">
        <pc:chgData name="Elli Cosky" userId="bfef3c8e-4860-4e5f-8032-c4c48c8a18b5" providerId="ADAL" clId="{6697286B-A6BC-4DA6-97E0-042656201376}" dt="2021-12-03T22:02:12.405" v="4488" actId="20577"/>
        <pc:sldMkLst>
          <pc:docMk/>
          <pc:sldMk cId="2651768170" sldId="305"/>
        </pc:sldMkLst>
      </pc:sldChg>
      <pc:sldChg chg="modNotesTx">
        <pc:chgData name="Elli Cosky" userId="bfef3c8e-4860-4e5f-8032-c4c48c8a18b5" providerId="ADAL" clId="{6697286B-A6BC-4DA6-97E0-042656201376}" dt="2021-12-03T22:02:23.750" v="4489" actId="113"/>
        <pc:sldMkLst>
          <pc:docMk/>
          <pc:sldMk cId="4002001869" sldId="306"/>
        </pc:sldMkLst>
      </pc:sldChg>
      <pc:sldChg chg="addSp delSp modSp mod modAnim modNotesTx">
        <pc:chgData name="Elli Cosky" userId="bfef3c8e-4860-4e5f-8032-c4c48c8a18b5" providerId="ADAL" clId="{6697286B-A6BC-4DA6-97E0-042656201376}" dt="2021-12-03T20:15:15.299" v="3697" actId="5793"/>
        <pc:sldMkLst>
          <pc:docMk/>
          <pc:sldMk cId="1478227326" sldId="307"/>
        </pc:sldMkLst>
        <pc:spChg chg="mod">
          <ac:chgData name="Elli Cosky" userId="bfef3c8e-4860-4e5f-8032-c4c48c8a18b5" providerId="ADAL" clId="{6697286B-A6BC-4DA6-97E0-042656201376}" dt="2021-12-01T20:00:11.111" v="3168" actId="1038"/>
          <ac:spMkLst>
            <pc:docMk/>
            <pc:sldMk cId="1478227326" sldId="307"/>
            <ac:spMk id="7" creationId="{45F5B012-934D-4C46-9FC5-35D015CB3B14}"/>
          </ac:spMkLst>
        </pc:spChg>
        <pc:picChg chg="add mod ord modCrop">
          <ac:chgData name="Elli Cosky" userId="bfef3c8e-4860-4e5f-8032-c4c48c8a18b5" providerId="ADAL" clId="{6697286B-A6BC-4DA6-97E0-042656201376}" dt="2021-11-24T17:40:48.137" v="1785" actId="1035"/>
          <ac:picMkLst>
            <pc:docMk/>
            <pc:sldMk cId="1478227326" sldId="307"/>
            <ac:picMk id="3" creationId="{58848255-B88B-43B2-826E-EFAF276530CA}"/>
          </ac:picMkLst>
        </pc:picChg>
        <pc:picChg chg="del">
          <ac:chgData name="Elli Cosky" userId="bfef3c8e-4860-4e5f-8032-c4c48c8a18b5" providerId="ADAL" clId="{6697286B-A6BC-4DA6-97E0-042656201376}" dt="2021-11-24T17:39:47.695" v="1768" actId="478"/>
          <ac:picMkLst>
            <pc:docMk/>
            <pc:sldMk cId="1478227326" sldId="307"/>
            <ac:picMk id="9" creationId="{B5585B7E-89BE-4698-92FA-A34A6B5533AC}"/>
          </ac:picMkLst>
        </pc:picChg>
      </pc:sldChg>
      <pc:sldChg chg="addSp delSp modSp mod modNotesTx">
        <pc:chgData name="Elli Cosky" userId="bfef3c8e-4860-4e5f-8032-c4c48c8a18b5" providerId="ADAL" clId="{6697286B-A6BC-4DA6-97E0-042656201376}" dt="2021-12-03T20:16:20.868" v="3703" actId="5793"/>
        <pc:sldMkLst>
          <pc:docMk/>
          <pc:sldMk cId="821373588" sldId="309"/>
        </pc:sldMkLst>
        <pc:spChg chg="add del mod">
          <ac:chgData name="Elli Cosky" userId="bfef3c8e-4860-4e5f-8032-c4c48c8a18b5" providerId="ADAL" clId="{6697286B-A6BC-4DA6-97E0-042656201376}" dt="2021-11-24T17:43:12.150" v="1828" actId="478"/>
          <ac:spMkLst>
            <pc:docMk/>
            <pc:sldMk cId="821373588" sldId="309"/>
            <ac:spMk id="7" creationId="{DFF0C791-5296-4008-AC6B-0A0A5386CB50}"/>
          </ac:spMkLst>
        </pc:spChg>
        <pc:spChg chg="mod">
          <ac:chgData name="Elli Cosky" userId="bfef3c8e-4860-4e5f-8032-c4c48c8a18b5" providerId="ADAL" clId="{6697286B-A6BC-4DA6-97E0-042656201376}" dt="2021-12-01T20:01:01.341" v="3170" actId="14100"/>
          <ac:spMkLst>
            <pc:docMk/>
            <pc:sldMk cId="821373588" sldId="309"/>
            <ac:spMk id="8" creationId="{51D16D7C-48C8-48B7-8219-DFE09CF31FBB}"/>
          </ac:spMkLst>
        </pc:spChg>
        <pc:picChg chg="add mod ord modCrop">
          <ac:chgData name="Elli Cosky" userId="bfef3c8e-4860-4e5f-8032-c4c48c8a18b5" providerId="ADAL" clId="{6697286B-A6BC-4DA6-97E0-042656201376}" dt="2021-12-01T20:13:04.372" v="3216" actId="1038"/>
          <ac:picMkLst>
            <pc:docMk/>
            <pc:sldMk cId="821373588" sldId="309"/>
            <ac:picMk id="3" creationId="{1FC95732-FD5B-488D-B0B4-FCF3FC79C5DE}"/>
          </ac:picMkLst>
        </pc:picChg>
        <pc:picChg chg="del">
          <ac:chgData name="Elli Cosky" userId="bfef3c8e-4860-4e5f-8032-c4c48c8a18b5" providerId="ADAL" clId="{6697286B-A6BC-4DA6-97E0-042656201376}" dt="2021-11-24T17:42:40.431" v="1797" actId="478"/>
          <ac:picMkLst>
            <pc:docMk/>
            <pc:sldMk cId="821373588" sldId="309"/>
            <ac:picMk id="9" creationId="{5D2CE8E6-2E08-4132-B6CD-E751376D2393}"/>
          </ac:picMkLst>
        </pc:picChg>
      </pc:sldChg>
      <pc:sldChg chg="addSp delSp modSp mod modAnim modNotesTx">
        <pc:chgData name="Elli Cosky" userId="bfef3c8e-4860-4e5f-8032-c4c48c8a18b5" providerId="ADAL" clId="{6697286B-A6BC-4DA6-97E0-042656201376}" dt="2021-12-06T22:15:28.654" v="4921" actId="20577"/>
        <pc:sldMkLst>
          <pc:docMk/>
          <pc:sldMk cId="712989357" sldId="310"/>
        </pc:sldMkLst>
        <pc:spChg chg="mod">
          <ac:chgData name="Elli Cosky" userId="bfef3c8e-4860-4e5f-8032-c4c48c8a18b5" providerId="ADAL" clId="{6697286B-A6BC-4DA6-97E0-042656201376}" dt="2021-12-01T19:59:39.152" v="3165" actId="1038"/>
          <ac:spMkLst>
            <pc:docMk/>
            <pc:sldMk cId="712989357" sldId="310"/>
            <ac:spMk id="7" creationId="{F4CDA285-70B7-474B-BF26-E3EDD6017483}"/>
          </ac:spMkLst>
        </pc:spChg>
        <pc:picChg chg="del">
          <ac:chgData name="Elli Cosky" userId="bfef3c8e-4860-4e5f-8032-c4c48c8a18b5" providerId="ADAL" clId="{6697286B-A6BC-4DA6-97E0-042656201376}" dt="2021-12-01T17:58:15.533" v="2953" actId="478"/>
          <ac:picMkLst>
            <pc:docMk/>
            <pc:sldMk cId="712989357" sldId="310"/>
            <ac:picMk id="3" creationId="{A26DB20B-08A4-4816-AF40-AE202F32EF4E}"/>
          </ac:picMkLst>
        </pc:picChg>
        <pc:picChg chg="add mod ord modCrop">
          <ac:chgData name="Elli Cosky" userId="bfef3c8e-4860-4e5f-8032-c4c48c8a18b5" providerId="ADAL" clId="{6697286B-A6BC-4DA6-97E0-042656201376}" dt="2021-12-01T17:58:54.559" v="2962" actId="167"/>
          <ac:picMkLst>
            <pc:docMk/>
            <pc:sldMk cId="712989357" sldId="310"/>
            <ac:picMk id="6" creationId="{E21C3AD5-12F0-45CA-95CF-6E4132938AF7}"/>
          </ac:picMkLst>
        </pc:picChg>
      </pc:sldChg>
      <pc:sldChg chg="addSp delSp modSp mod modAnim modNotesTx">
        <pc:chgData name="Elli Cosky" userId="bfef3c8e-4860-4e5f-8032-c4c48c8a18b5" providerId="ADAL" clId="{6697286B-A6BC-4DA6-97E0-042656201376}" dt="2021-12-06T22:14:44.343" v="4899"/>
        <pc:sldMkLst>
          <pc:docMk/>
          <pc:sldMk cId="119643259" sldId="311"/>
        </pc:sldMkLst>
        <pc:spChg chg="mod">
          <ac:chgData name="Elli Cosky" userId="bfef3c8e-4860-4e5f-8032-c4c48c8a18b5" providerId="ADAL" clId="{6697286B-A6BC-4DA6-97E0-042656201376}" dt="2021-12-01T19:59:22.120" v="3163" actId="1038"/>
          <ac:spMkLst>
            <pc:docMk/>
            <pc:sldMk cId="119643259" sldId="311"/>
            <ac:spMk id="6" creationId="{B04DD3A2-1715-40FB-98B2-F4E8A993E072}"/>
          </ac:spMkLst>
        </pc:spChg>
        <pc:grpChg chg="add mod ord">
          <ac:chgData name="Elli Cosky" userId="bfef3c8e-4860-4e5f-8032-c4c48c8a18b5" providerId="ADAL" clId="{6697286B-A6BC-4DA6-97E0-042656201376}" dt="2021-12-01T18:03:39.545" v="3011" actId="167"/>
          <ac:grpSpMkLst>
            <pc:docMk/>
            <pc:sldMk cId="119643259" sldId="311"/>
            <ac:grpSpMk id="10" creationId="{1D16292E-FCA9-4E94-9D12-CCE49B1D821E}"/>
          </ac:grpSpMkLst>
        </pc:grpChg>
        <pc:picChg chg="del">
          <ac:chgData name="Elli Cosky" userId="bfef3c8e-4860-4e5f-8032-c4c48c8a18b5" providerId="ADAL" clId="{6697286B-A6BC-4DA6-97E0-042656201376}" dt="2021-12-01T17:59:00.916" v="2963" actId="478"/>
          <ac:picMkLst>
            <pc:docMk/>
            <pc:sldMk cId="119643259" sldId="311"/>
            <ac:picMk id="3" creationId="{CF5FFA67-32D8-4B48-841C-D9FC771B9BE4}"/>
          </ac:picMkLst>
        </pc:picChg>
        <pc:picChg chg="add mod modCrop">
          <ac:chgData name="Elli Cosky" userId="bfef3c8e-4860-4e5f-8032-c4c48c8a18b5" providerId="ADAL" clId="{6697286B-A6BC-4DA6-97E0-042656201376}" dt="2021-12-01T18:03:31.546" v="3010" actId="164"/>
          <ac:picMkLst>
            <pc:docMk/>
            <pc:sldMk cId="119643259" sldId="311"/>
            <ac:picMk id="7" creationId="{B1E6C482-B27F-4313-8763-EA4622E4AF92}"/>
          </ac:picMkLst>
        </pc:picChg>
        <pc:picChg chg="add mod modCrop">
          <ac:chgData name="Elli Cosky" userId="bfef3c8e-4860-4e5f-8032-c4c48c8a18b5" providerId="ADAL" clId="{6697286B-A6BC-4DA6-97E0-042656201376}" dt="2021-12-01T18:03:31.546" v="3010" actId="164"/>
          <ac:picMkLst>
            <pc:docMk/>
            <pc:sldMk cId="119643259" sldId="311"/>
            <ac:picMk id="8" creationId="{1AF8B9CE-3BFD-4787-9C97-F7316D376428}"/>
          </ac:picMkLst>
        </pc:picChg>
        <pc:picChg chg="add mod modCrop">
          <ac:chgData name="Elli Cosky" userId="bfef3c8e-4860-4e5f-8032-c4c48c8a18b5" providerId="ADAL" clId="{6697286B-A6BC-4DA6-97E0-042656201376}" dt="2021-12-01T18:03:31.546" v="3010" actId="164"/>
          <ac:picMkLst>
            <pc:docMk/>
            <pc:sldMk cId="119643259" sldId="311"/>
            <ac:picMk id="9" creationId="{85DB8622-0DDE-4904-9ED2-3A397AEB8652}"/>
          </ac:picMkLst>
        </pc:picChg>
      </pc:sldChg>
      <pc:sldChg chg="addSp delSp modSp mod modAnim modNotesTx">
        <pc:chgData name="Elli Cosky" userId="bfef3c8e-4860-4e5f-8032-c4c48c8a18b5" providerId="ADAL" clId="{6697286B-A6BC-4DA6-97E0-042656201376}" dt="2021-12-06T22:11:53.344" v="4872"/>
        <pc:sldMkLst>
          <pc:docMk/>
          <pc:sldMk cId="838411467" sldId="312"/>
        </pc:sldMkLst>
        <pc:spChg chg="mod">
          <ac:chgData name="Elli Cosky" userId="bfef3c8e-4860-4e5f-8032-c4c48c8a18b5" providerId="ADAL" clId="{6697286B-A6BC-4DA6-97E0-042656201376}" dt="2021-12-01T19:59:10.640" v="3162" actId="1038"/>
          <ac:spMkLst>
            <pc:docMk/>
            <pc:sldMk cId="838411467" sldId="312"/>
            <ac:spMk id="7" creationId="{538B9036-D0B1-4E12-AB68-868BCBA7D862}"/>
          </ac:spMkLst>
        </pc:spChg>
        <pc:picChg chg="del">
          <ac:chgData name="Elli Cosky" userId="bfef3c8e-4860-4e5f-8032-c4c48c8a18b5" providerId="ADAL" clId="{6697286B-A6BC-4DA6-97E0-042656201376}" dt="2021-12-01T18:03:48.064" v="3012" actId="478"/>
          <ac:picMkLst>
            <pc:docMk/>
            <pc:sldMk cId="838411467" sldId="312"/>
            <ac:picMk id="3" creationId="{E6BCED04-8411-4135-AFBE-43A51476DED4}"/>
          </ac:picMkLst>
        </pc:picChg>
        <pc:picChg chg="add mod ord modCrop">
          <ac:chgData name="Elli Cosky" userId="bfef3c8e-4860-4e5f-8032-c4c48c8a18b5" providerId="ADAL" clId="{6697286B-A6BC-4DA6-97E0-042656201376}" dt="2021-12-01T18:04:28.318" v="3020" actId="167"/>
          <ac:picMkLst>
            <pc:docMk/>
            <pc:sldMk cId="838411467" sldId="312"/>
            <ac:picMk id="6" creationId="{9BCF2215-70CA-4226-A90A-7181E2A6920C}"/>
          </ac:picMkLst>
        </pc:picChg>
      </pc:sldChg>
      <pc:sldChg chg="addSp delSp modSp mod modAnim modNotesTx">
        <pc:chgData name="Elli Cosky" userId="bfef3c8e-4860-4e5f-8032-c4c48c8a18b5" providerId="ADAL" clId="{6697286B-A6BC-4DA6-97E0-042656201376}" dt="2021-12-07T15:13:39.851" v="5005" actId="20577"/>
        <pc:sldMkLst>
          <pc:docMk/>
          <pc:sldMk cId="3778206976" sldId="313"/>
        </pc:sldMkLst>
        <pc:spChg chg="mod">
          <ac:chgData name="Elli Cosky" userId="bfef3c8e-4860-4e5f-8032-c4c48c8a18b5" providerId="ADAL" clId="{6697286B-A6BC-4DA6-97E0-042656201376}" dt="2021-12-01T20:00:26.285" v="3169" actId="1035"/>
          <ac:spMkLst>
            <pc:docMk/>
            <pc:sldMk cId="3778206976" sldId="313"/>
            <ac:spMk id="7" creationId="{E363667D-B0BE-4790-8EA7-7D803B091D67}"/>
          </ac:spMkLst>
        </pc:spChg>
        <pc:grpChg chg="add del mod">
          <ac:chgData name="Elli Cosky" userId="bfef3c8e-4860-4e5f-8032-c4c48c8a18b5" providerId="ADAL" clId="{6697286B-A6BC-4DA6-97E0-042656201376}" dt="2021-12-01T17:55:08.716" v="2908" actId="165"/>
          <ac:grpSpMkLst>
            <pc:docMk/>
            <pc:sldMk cId="3778206976" sldId="313"/>
            <ac:grpSpMk id="10" creationId="{61307FB9-DB0F-4A7A-8C68-6F4F3AF5B0E3}"/>
          </ac:grpSpMkLst>
        </pc:grpChg>
        <pc:grpChg chg="add mod ord">
          <ac:chgData name="Elli Cosky" userId="bfef3c8e-4860-4e5f-8032-c4c48c8a18b5" providerId="ADAL" clId="{6697286B-A6BC-4DA6-97E0-042656201376}" dt="2021-12-01T17:55:48.490" v="2920" actId="164"/>
          <ac:grpSpMkLst>
            <pc:docMk/>
            <pc:sldMk cId="3778206976" sldId="313"/>
            <ac:grpSpMk id="11" creationId="{8693F886-24E7-401D-A2C8-FD0E502918CB}"/>
          </ac:grpSpMkLst>
        </pc:grpChg>
        <pc:grpChg chg="add mod">
          <ac:chgData name="Elli Cosky" userId="bfef3c8e-4860-4e5f-8032-c4c48c8a18b5" providerId="ADAL" clId="{6697286B-A6BC-4DA6-97E0-042656201376}" dt="2021-12-01T17:55:48.490" v="2920" actId="164"/>
          <ac:grpSpMkLst>
            <pc:docMk/>
            <pc:sldMk cId="3778206976" sldId="313"/>
            <ac:grpSpMk id="12" creationId="{A14BC1BC-3C39-4C41-B499-80CD38BDE601}"/>
          </ac:grpSpMkLst>
        </pc:grpChg>
        <pc:picChg chg="del mod">
          <ac:chgData name="Elli Cosky" userId="bfef3c8e-4860-4e5f-8032-c4c48c8a18b5" providerId="ADAL" clId="{6697286B-A6BC-4DA6-97E0-042656201376}" dt="2021-12-01T17:53:12.387" v="2857" actId="478"/>
          <ac:picMkLst>
            <pc:docMk/>
            <pc:sldMk cId="3778206976" sldId="313"/>
            <ac:picMk id="3" creationId="{2B7B2018-9B72-40B8-9E3D-9A5C0CD203BC}"/>
          </ac:picMkLst>
        </pc:picChg>
        <pc:picChg chg="add mod topLvl modCrop">
          <ac:chgData name="Elli Cosky" userId="bfef3c8e-4860-4e5f-8032-c4c48c8a18b5" providerId="ADAL" clId="{6697286B-A6BC-4DA6-97E0-042656201376}" dt="2021-12-01T17:55:23.051" v="2916" actId="164"/>
          <ac:picMkLst>
            <pc:docMk/>
            <pc:sldMk cId="3778206976" sldId="313"/>
            <ac:picMk id="6" creationId="{4C7F827A-C94E-4F44-93B5-654FD83D2141}"/>
          </ac:picMkLst>
        </pc:picChg>
        <pc:picChg chg="add mod ord modCrop">
          <ac:chgData name="Elli Cosky" userId="bfef3c8e-4860-4e5f-8032-c4c48c8a18b5" providerId="ADAL" clId="{6697286B-A6BC-4DA6-97E0-042656201376}" dt="2021-12-01T17:55:48.490" v="2920" actId="164"/>
          <ac:picMkLst>
            <pc:docMk/>
            <pc:sldMk cId="3778206976" sldId="313"/>
            <ac:picMk id="8" creationId="{5EBC79F4-F992-4C8E-998D-BCE009CDBD0A}"/>
          </ac:picMkLst>
        </pc:picChg>
        <pc:picChg chg="add mod topLvl modCrop">
          <ac:chgData name="Elli Cosky" userId="bfef3c8e-4860-4e5f-8032-c4c48c8a18b5" providerId="ADAL" clId="{6697286B-A6BC-4DA6-97E0-042656201376}" dt="2021-12-01T17:55:23.051" v="2916" actId="164"/>
          <ac:picMkLst>
            <pc:docMk/>
            <pc:sldMk cId="3778206976" sldId="313"/>
            <ac:picMk id="9" creationId="{181BA284-F253-4053-B133-758CDED073FC}"/>
          </ac:picMkLst>
        </pc:picChg>
      </pc:sldChg>
      <pc:sldChg chg="addSp delSp modSp mod modAnim modNotesTx">
        <pc:chgData name="Elli Cosky" userId="bfef3c8e-4860-4e5f-8032-c4c48c8a18b5" providerId="ADAL" clId="{6697286B-A6BC-4DA6-97E0-042656201376}" dt="2021-12-06T22:16:20.344" v="4936" actId="20577"/>
        <pc:sldMkLst>
          <pc:docMk/>
          <pc:sldMk cId="3555055912" sldId="314"/>
        </pc:sldMkLst>
        <pc:spChg chg="mod">
          <ac:chgData name="Elli Cosky" userId="bfef3c8e-4860-4e5f-8032-c4c48c8a18b5" providerId="ADAL" clId="{6697286B-A6BC-4DA6-97E0-042656201376}" dt="2021-12-01T19:59:49.056" v="3166" actId="1038"/>
          <ac:spMkLst>
            <pc:docMk/>
            <pc:sldMk cId="3555055912" sldId="314"/>
            <ac:spMk id="6" creationId="{FAAEC709-BE75-408A-A10C-380A9C4F7292}"/>
          </ac:spMkLst>
        </pc:spChg>
        <pc:spChg chg="add del mod">
          <ac:chgData name="Elli Cosky" userId="bfef3c8e-4860-4e5f-8032-c4c48c8a18b5" providerId="ADAL" clId="{6697286B-A6BC-4DA6-97E0-042656201376}" dt="2021-12-01T17:57:26.218" v="2946" actId="478"/>
          <ac:spMkLst>
            <pc:docMk/>
            <pc:sldMk cId="3555055912" sldId="314"/>
            <ac:spMk id="8" creationId="{0F42CB6B-3F2F-49F2-A95B-0B42C20A7B8A}"/>
          </ac:spMkLst>
        </pc:spChg>
        <pc:picChg chg="add mod ord modCrop">
          <ac:chgData name="Elli Cosky" userId="bfef3c8e-4860-4e5f-8032-c4c48c8a18b5" providerId="ADAL" clId="{6697286B-A6BC-4DA6-97E0-042656201376}" dt="2021-12-01T17:58:07.336" v="2952" actId="14100"/>
          <ac:picMkLst>
            <pc:docMk/>
            <pc:sldMk cId="3555055912" sldId="314"/>
            <ac:picMk id="3" creationId="{C8816269-BD23-4101-86B8-0741CC60E8F1}"/>
          </ac:picMkLst>
        </pc:picChg>
        <pc:picChg chg="del mod">
          <ac:chgData name="Elli Cosky" userId="bfef3c8e-4860-4e5f-8032-c4c48c8a18b5" providerId="ADAL" clId="{6697286B-A6BC-4DA6-97E0-042656201376}" dt="2021-12-01T17:57:16.932" v="2944" actId="478"/>
          <ac:picMkLst>
            <pc:docMk/>
            <pc:sldMk cId="3555055912" sldId="314"/>
            <ac:picMk id="11" creationId="{21186F82-7B7C-4A1D-AB90-9C739816A3AA}"/>
          </ac:picMkLst>
        </pc:picChg>
      </pc:sldChg>
      <pc:sldChg chg="addSp delSp modSp mod addAnim delAnim modAnim modCm modNotesTx">
        <pc:chgData name="Elli Cosky" userId="bfef3c8e-4860-4e5f-8032-c4c48c8a18b5" providerId="ADAL" clId="{6697286B-A6BC-4DA6-97E0-042656201376}" dt="2021-12-03T20:17:40.530" v="3718" actId="5793"/>
        <pc:sldMkLst>
          <pc:docMk/>
          <pc:sldMk cId="2639649326" sldId="315"/>
        </pc:sldMkLst>
        <pc:spChg chg="mod">
          <ac:chgData name="Elli Cosky" userId="bfef3c8e-4860-4e5f-8032-c4c48c8a18b5" providerId="ADAL" clId="{6697286B-A6BC-4DA6-97E0-042656201376}" dt="2021-11-17T15:01:16.715" v="1269" actId="1076"/>
          <ac:spMkLst>
            <pc:docMk/>
            <pc:sldMk cId="2639649326" sldId="315"/>
            <ac:spMk id="2" creationId="{BC25F34F-8457-4450-9F60-781A1FFC971C}"/>
          </ac:spMkLst>
        </pc:spChg>
        <pc:spChg chg="del">
          <ac:chgData name="Elli Cosky" userId="bfef3c8e-4860-4e5f-8032-c4c48c8a18b5" providerId="ADAL" clId="{6697286B-A6BC-4DA6-97E0-042656201376}" dt="2021-11-16T19:16:03.274" v="958" actId="478"/>
          <ac:spMkLst>
            <pc:docMk/>
            <pc:sldMk cId="2639649326" sldId="315"/>
            <ac:spMk id="3" creationId="{F0145DC0-3DC8-41DF-B178-E2F144399453}"/>
          </ac:spMkLst>
        </pc:spChg>
        <pc:spChg chg="mod">
          <ac:chgData name="Elli Cosky" userId="bfef3c8e-4860-4e5f-8032-c4c48c8a18b5" providerId="ADAL" clId="{6697286B-A6BC-4DA6-97E0-042656201376}" dt="2021-11-17T15:34:50.660" v="1656" actId="1076"/>
          <ac:spMkLst>
            <pc:docMk/>
            <pc:sldMk cId="2639649326" sldId="315"/>
            <ac:spMk id="6" creationId="{1A928A8B-4ABA-4D23-9F5F-60D4062733FB}"/>
          </ac:spMkLst>
        </pc:spChg>
        <pc:spChg chg="add mod">
          <ac:chgData name="Elli Cosky" userId="bfef3c8e-4860-4e5f-8032-c4c48c8a18b5" providerId="ADAL" clId="{6697286B-A6BC-4DA6-97E0-042656201376}" dt="2021-12-01T18:12:40.549" v="3091" actId="1076"/>
          <ac:spMkLst>
            <pc:docMk/>
            <pc:sldMk cId="2639649326" sldId="315"/>
            <ac:spMk id="8" creationId="{D3751443-20B4-4DE6-AEA2-EBF9DC9C0B35}"/>
          </ac:spMkLst>
        </pc:spChg>
        <pc:spChg chg="add del mod">
          <ac:chgData name="Elli Cosky" userId="bfef3c8e-4860-4e5f-8032-c4c48c8a18b5" providerId="ADAL" clId="{6697286B-A6BC-4DA6-97E0-042656201376}" dt="2021-11-16T15:51:10.975" v="60" actId="478"/>
          <ac:spMkLst>
            <pc:docMk/>
            <pc:sldMk cId="2639649326" sldId="315"/>
            <ac:spMk id="11" creationId="{97DF7950-1AE1-4456-B4A5-837C42E82A51}"/>
          </ac:spMkLst>
        </pc:spChg>
        <pc:spChg chg="mod">
          <ac:chgData name="Elli Cosky" userId="bfef3c8e-4860-4e5f-8032-c4c48c8a18b5" providerId="ADAL" clId="{6697286B-A6BC-4DA6-97E0-042656201376}" dt="2021-11-16T16:15:22.275" v="430" actId="1076"/>
          <ac:spMkLst>
            <pc:docMk/>
            <pc:sldMk cId="2639649326" sldId="315"/>
            <ac:spMk id="12" creationId="{FC84F63F-1AF3-4914-B8B2-910482153505}"/>
          </ac:spMkLst>
        </pc:spChg>
        <pc:spChg chg="del mod">
          <ac:chgData name="Elli Cosky" userId="bfef3c8e-4860-4e5f-8032-c4c48c8a18b5" providerId="ADAL" clId="{6697286B-A6BC-4DA6-97E0-042656201376}" dt="2021-11-16T16:24:07.199" v="800" actId="478"/>
          <ac:spMkLst>
            <pc:docMk/>
            <pc:sldMk cId="2639649326" sldId="315"/>
            <ac:spMk id="13" creationId="{E2A8F8A8-BF86-4895-AAA8-B8BB963F0B4B}"/>
          </ac:spMkLst>
        </pc:spChg>
        <pc:spChg chg="mod topLvl">
          <ac:chgData name="Elli Cosky" userId="bfef3c8e-4860-4e5f-8032-c4c48c8a18b5" providerId="ADAL" clId="{6697286B-A6BC-4DA6-97E0-042656201376}" dt="2021-11-17T15:49:00.153" v="1671" actId="207"/>
          <ac:spMkLst>
            <pc:docMk/>
            <pc:sldMk cId="2639649326" sldId="315"/>
            <ac:spMk id="14" creationId="{78B834F5-CF1F-431F-825F-82C3F257C45B}"/>
          </ac:spMkLst>
        </pc:spChg>
        <pc:spChg chg="del mod topLvl">
          <ac:chgData name="Elli Cosky" userId="bfef3c8e-4860-4e5f-8032-c4c48c8a18b5" providerId="ADAL" clId="{6697286B-A6BC-4DA6-97E0-042656201376}" dt="2021-11-16T16:21:31.958" v="750" actId="478"/>
          <ac:spMkLst>
            <pc:docMk/>
            <pc:sldMk cId="2639649326" sldId="315"/>
            <ac:spMk id="15" creationId="{0B6674DA-4228-4450-A2F3-90D03CE0B4AB}"/>
          </ac:spMkLst>
        </pc:spChg>
        <pc:spChg chg="mod topLvl">
          <ac:chgData name="Elli Cosky" userId="bfef3c8e-4860-4e5f-8032-c4c48c8a18b5" providerId="ADAL" clId="{6697286B-A6BC-4DA6-97E0-042656201376}" dt="2021-11-16T19:11:12.627" v="883" actId="164"/>
          <ac:spMkLst>
            <pc:docMk/>
            <pc:sldMk cId="2639649326" sldId="315"/>
            <ac:spMk id="16" creationId="{81E9318F-CA18-4E38-9AE3-9BCC29319F47}"/>
          </ac:spMkLst>
        </pc:spChg>
        <pc:spChg chg="del mod topLvl">
          <ac:chgData name="Elli Cosky" userId="bfef3c8e-4860-4e5f-8032-c4c48c8a18b5" providerId="ADAL" clId="{6697286B-A6BC-4DA6-97E0-042656201376}" dt="2021-11-16T16:11:24.099" v="380" actId="478"/>
          <ac:spMkLst>
            <pc:docMk/>
            <pc:sldMk cId="2639649326" sldId="315"/>
            <ac:spMk id="17" creationId="{A8A6210D-368B-4686-BF03-66DB56452B72}"/>
          </ac:spMkLst>
        </pc:spChg>
        <pc:spChg chg="del">
          <ac:chgData name="Elli Cosky" userId="bfef3c8e-4860-4e5f-8032-c4c48c8a18b5" providerId="ADAL" clId="{6697286B-A6BC-4DA6-97E0-042656201376}" dt="2021-11-16T15:50:15.582" v="59" actId="478"/>
          <ac:spMkLst>
            <pc:docMk/>
            <pc:sldMk cId="2639649326" sldId="315"/>
            <ac:spMk id="18" creationId="{ADE16EB8-597B-41EE-9270-F5034D23CE50}"/>
          </ac:spMkLst>
        </pc:spChg>
        <pc:spChg chg="mod">
          <ac:chgData name="Elli Cosky" userId="bfef3c8e-4860-4e5f-8032-c4c48c8a18b5" providerId="ADAL" clId="{6697286B-A6BC-4DA6-97E0-042656201376}" dt="2021-11-16T19:28:20.378" v="1197" actId="1037"/>
          <ac:spMkLst>
            <pc:docMk/>
            <pc:sldMk cId="2639649326" sldId="315"/>
            <ac:spMk id="19" creationId="{1EE814D6-E828-4485-B72A-D97D3B569886}"/>
          </ac:spMkLst>
        </pc:spChg>
        <pc:spChg chg="mod">
          <ac:chgData name="Elli Cosky" userId="bfef3c8e-4860-4e5f-8032-c4c48c8a18b5" providerId="ADAL" clId="{6697286B-A6BC-4DA6-97E0-042656201376}" dt="2021-11-16T19:16:49.913" v="961" actId="14100"/>
          <ac:spMkLst>
            <pc:docMk/>
            <pc:sldMk cId="2639649326" sldId="315"/>
            <ac:spMk id="20" creationId="{61A17780-BA0B-4213-9E92-083731EE1D85}"/>
          </ac:spMkLst>
        </pc:spChg>
        <pc:spChg chg="mod">
          <ac:chgData name="Elli Cosky" userId="bfef3c8e-4860-4e5f-8032-c4c48c8a18b5" providerId="ADAL" clId="{6697286B-A6BC-4DA6-97E0-042656201376}" dt="2021-11-17T15:48:40.328" v="1667" actId="207"/>
          <ac:spMkLst>
            <pc:docMk/>
            <pc:sldMk cId="2639649326" sldId="315"/>
            <ac:spMk id="21" creationId="{32032FA4-8AA7-4C64-90E5-F714BF2D68B4}"/>
          </ac:spMkLst>
        </pc:spChg>
        <pc:spChg chg="add del mod">
          <ac:chgData name="Elli Cosky" userId="bfef3c8e-4860-4e5f-8032-c4c48c8a18b5" providerId="ADAL" clId="{6697286B-A6BC-4DA6-97E0-042656201376}" dt="2021-11-16T19:23:09.184" v="1056" actId="478"/>
          <ac:spMkLst>
            <pc:docMk/>
            <pc:sldMk cId="2639649326" sldId="315"/>
            <ac:spMk id="22" creationId="{35865265-B7DD-49FC-9313-D29BB2156211}"/>
          </ac:spMkLst>
        </pc:spChg>
        <pc:spChg chg="add del mod">
          <ac:chgData name="Elli Cosky" userId="bfef3c8e-4860-4e5f-8032-c4c48c8a18b5" providerId="ADAL" clId="{6697286B-A6BC-4DA6-97E0-042656201376}" dt="2021-11-16T19:16:44.112" v="960" actId="478"/>
          <ac:spMkLst>
            <pc:docMk/>
            <pc:sldMk cId="2639649326" sldId="315"/>
            <ac:spMk id="23" creationId="{47D6ACF6-9EC2-4928-8744-7ED72E92BF98}"/>
          </ac:spMkLst>
        </pc:spChg>
        <pc:spChg chg="add mod">
          <ac:chgData name="Elli Cosky" userId="bfef3c8e-4860-4e5f-8032-c4c48c8a18b5" providerId="ADAL" clId="{6697286B-A6BC-4DA6-97E0-042656201376}" dt="2021-11-17T15:48:56.694" v="1670" actId="207"/>
          <ac:spMkLst>
            <pc:docMk/>
            <pc:sldMk cId="2639649326" sldId="315"/>
            <ac:spMk id="24" creationId="{855F301E-F57D-4223-9C50-AAEFD9510F17}"/>
          </ac:spMkLst>
        </pc:spChg>
        <pc:spChg chg="add del mod">
          <ac:chgData name="Elli Cosky" userId="bfef3c8e-4860-4e5f-8032-c4c48c8a18b5" providerId="ADAL" clId="{6697286B-A6BC-4DA6-97E0-042656201376}" dt="2021-11-16T16:10:00.905" v="353" actId="478"/>
          <ac:spMkLst>
            <pc:docMk/>
            <pc:sldMk cId="2639649326" sldId="315"/>
            <ac:spMk id="42" creationId="{61D3D1AF-D2FD-4927-BE74-E73201EBCED4}"/>
          </ac:spMkLst>
        </pc:spChg>
        <pc:spChg chg="add del mod">
          <ac:chgData name="Elli Cosky" userId="bfef3c8e-4860-4e5f-8032-c4c48c8a18b5" providerId="ADAL" clId="{6697286B-A6BC-4DA6-97E0-042656201376}" dt="2021-11-16T19:23:11.663" v="1057" actId="478"/>
          <ac:spMkLst>
            <pc:docMk/>
            <pc:sldMk cId="2639649326" sldId="315"/>
            <ac:spMk id="43" creationId="{FB0AB743-610F-4731-91EA-F042EEB1C42C}"/>
          </ac:spMkLst>
        </pc:spChg>
        <pc:spChg chg="add del mod">
          <ac:chgData name="Elli Cosky" userId="bfef3c8e-4860-4e5f-8032-c4c48c8a18b5" providerId="ADAL" clId="{6697286B-A6BC-4DA6-97E0-042656201376}" dt="2021-11-16T19:23:13.352" v="1058" actId="478"/>
          <ac:spMkLst>
            <pc:docMk/>
            <pc:sldMk cId="2639649326" sldId="315"/>
            <ac:spMk id="44" creationId="{0B63A04E-C56E-4BAB-94FD-3677C2E4493B}"/>
          </ac:spMkLst>
        </pc:spChg>
        <pc:spChg chg="add mod">
          <ac:chgData name="Elli Cosky" userId="bfef3c8e-4860-4e5f-8032-c4c48c8a18b5" providerId="ADAL" clId="{6697286B-A6BC-4DA6-97E0-042656201376}" dt="2021-11-16T19:11:12.627" v="883" actId="164"/>
          <ac:spMkLst>
            <pc:docMk/>
            <pc:sldMk cId="2639649326" sldId="315"/>
            <ac:spMk id="45" creationId="{493559C0-E9D5-479B-BED2-0B589BDA05F8}"/>
          </ac:spMkLst>
        </pc:spChg>
        <pc:spChg chg="add mod">
          <ac:chgData name="Elli Cosky" userId="bfef3c8e-4860-4e5f-8032-c4c48c8a18b5" providerId="ADAL" clId="{6697286B-A6BC-4DA6-97E0-042656201376}" dt="2021-11-16T19:11:12.627" v="883" actId="164"/>
          <ac:spMkLst>
            <pc:docMk/>
            <pc:sldMk cId="2639649326" sldId="315"/>
            <ac:spMk id="46" creationId="{A892EBCB-F647-4D80-B664-9FF4ADA4E636}"/>
          </ac:spMkLst>
        </pc:spChg>
        <pc:spChg chg="add del mod">
          <ac:chgData name="Elli Cosky" userId="bfef3c8e-4860-4e5f-8032-c4c48c8a18b5" providerId="ADAL" clId="{6697286B-A6BC-4DA6-97E0-042656201376}" dt="2021-11-16T16:10:57.823" v="367" actId="478"/>
          <ac:spMkLst>
            <pc:docMk/>
            <pc:sldMk cId="2639649326" sldId="315"/>
            <ac:spMk id="47" creationId="{DD530C18-F022-4DF1-93C3-350148F9DC62}"/>
          </ac:spMkLst>
        </pc:spChg>
        <pc:spChg chg="add del mod">
          <ac:chgData name="Elli Cosky" userId="bfef3c8e-4860-4e5f-8032-c4c48c8a18b5" providerId="ADAL" clId="{6697286B-A6BC-4DA6-97E0-042656201376}" dt="2021-11-16T16:10:56.111" v="366" actId="478"/>
          <ac:spMkLst>
            <pc:docMk/>
            <pc:sldMk cId="2639649326" sldId="315"/>
            <ac:spMk id="48" creationId="{BEE9F532-E5CA-4B0F-B1CA-B686467D812C}"/>
          </ac:spMkLst>
        </pc:spChg>
        <pc:spChg chg="add del mod">
          <ac:chgData name="Elli Cosky" userId="bfef3c8e-4860-4e5f-8032-c4c48c8a18b5" providerId="ADAL" clId="{6697286B-A6BC-4DA6-97E0-042656201376}" dt="2021-11-16T16:10:53.556" v="365" actId="478"/>
          <ac:spMkLst>
            <pc:docMk/>
            <pc:sldMk cId="2639649326" sldId="315"/>
            <ac:spMk id="49" creationId="{7E3DB1F2-B9BF-4869-8C1A-65B4BA81590F}"/>
          </ac:spMkLst>
        </pc:spChg>
        <pc:spChg chg="add mod">
          <ac:chgData name="Elli Cosky" userId="bfef3c8e-4860-4e5f-8032-c4c48c8a18b5" providerId="ADAL" clId="{6697286B-A6BC-4DA6-97E0-042656201376}" dt="2021-11-16T19:11:12.627" v="883" actId="164"/>
          <ac:spMkLst>
            <pc:docMk/>
            <pc:sldMk cId="2639649326" sldId="315"/>
            <ac:spMk id="50" creationId="{1475D45E-571D-41A5-960A-C5FAD8A3A32E}"/>
          </ac:spMkLst>
        </pc:spChg>
        <pc:spChg chg="add del mod">
          <ac:chgData name="Elli Cosky" userId="bfef3c8e-4860-4e5f-8032-c4c48c8a18b5" providerId="ADAL" clId="{6697286B-A6BC-4DA6-97E0-042656201376}" dt="2021-11-17T15:27:59.217" v="1614" actId="478"/>
          <ac:spMkLst>
            <pc:docMk/>
            <pc:sldMk cId="2639649326" sldId="315"/>
            <ac:spMk id="51" creationId="{AA061C38-0BAA-4F79-86E8-E794692CD5F0}"/>
          </ac:spMkLst>
        </pc:spChg>
        <pc:spChg chg="add mod">
          <ac:chgData name="Elli Cosky" userId="bfef3c8e-4860-4e5f-8032-c4c48c8a18b5" providerId="ADAL" clId="{6697286B-A6BC-4DA6-97E0-042656201376}" dt="2021-11-16T19:11:12.627" v="883" actId="164"/>
          <ac:spMkLst>
            <pc:docMk/>
            <pc:sldMk cId="2639649326" sldId="315"/>
            <ac:spMk id="52" creationId="{4ACA9B0D-9E12-48D4-8B21-FB52294A486D}"/>
          </ac:spMkLst>
        </pc:spChg>
        <pc:spChg chg="add mod">
          <ac:chgData name="Elli Cosky" userId="bfef3c8e-4860-4e5f-8032-c4c48c8a18b5" providerId="ADAL" clId="{6697286B-A6BC-4DA6-97E0-042656201376}" dt="2021-11-16T19:11:12.627" v="883" actId="164"/>
          <ac:spMkLst>
            <pc:docMk/>
            <pc:sldMk cId="2639649326" sldId="315"/>
            <ac:spMk id="53" creationId="{2A4603D8-55B8-4B4D-813E-E957D902E1DF}"/>
          </ac:spMkLst>
        </pc:spChg>
        <pc:spChg chg="add mod topLvl">
          <ac:chgData name="Elli Cosky" userId="bfef3c8e-4860-4e5f-8032-c4c48c8a18b5" providerId="ADAL" clId="{6697286B-A6BC-4DA6-97E0-042656201376}" dt="2021-11-17T15:33:45.662" v="1644" actId="165"/>
          <ac:spMkLst>
            <pc:docMk/>
            <pc:sldMk cId="2639649326" sldId="315"/>
            <ac:spMk id="54" creationId="{534C0E61-1466-42B4-8046-16D5C7237290}"/>
          </ac:spMkLst>
        </pc:spChg>
        <pc:spChg chg="add mod topLvl">
          <ac:chgData name="Elli Cosky" userId="bfef3c8e-4860-4e5f-8032-c4c48c8a18b5" providerId="ADAL" clId="{6697286B-A6BC-4DA6-97E0-042656201376}" dt="2021-11-17T15:33:45.662" v="1644" actId="165"/>
          <ac:spMkLst>
            <pc:docMk/>
            <pc:sldMk cId="2639649326" sldId="315"/>
            <ac:spMk id="55" creationId="{2B9DC8B5-25DE-4017-9EAA-13ECCE8622CA}"/>
          </ac:spMkLst>
        </pc:spChg>
        <pc:spChg chg="add mod topLvl">
          <ac:chgData name="Elli Cosky" userId="bfef3c8e-4860-4e5f-8032-c4c48c8a18b5" providerId="ADAL" clId="{6697286B-A6BC-4DA6-97E0-042656201376}" dt="2021-11-17T15:33:45.662" v="1644" actId="165"/>
          <ac:spMkLst>
            <pc:docMk/>
            <pc:sldMk cId="2639649326" sldId="315"/>
            <ac:spMk id="59" creationId="{7376D8D5-9292-4094-83D1-515049609EAE}"/>
          </ac:spMkLst>
        </pc:spChg>
        <pc:spChg chg="add mod topLvl">
          <ac:chgData name="Elli Cosky" userId="bfef3c8e-4860-4e5f-8032-c4c48c8a18b5" providerId="ADAL" clId="{6697286B-A6BC-4DA6-97E0-042656201376}" dt="2021-11-17T15:33:45.662" v="1644" actId="165"/>
          <ac:spMkLst>
            <pc:docMk/>
            <pc:sldMk cId="2639649326" sldId="315"/>
            <ac:spMk id="60" creationId="{84C90174-34E3-4731-8AC2-A1A851815B18}"/>
          </ac:spMkLst>
        </pc:spChg>
        <pc:spChg chg="add mod topLvl">
          <ac:chgData name="Elli Cosky" userId="bfef3c8e-4860-4e5f-8032-c4c48c8a18b5" providerId="ADAL" clId="{6697286B-A6BC-4DA6-97E0-042656201376}" dt="2021-11-17T15:33:45.662" v="1644" actId="165"/>
          <ac:spMkLst>
            <pc:docMk/>
            <pc:sldMk cId="2639649326" sldId="315"/>
            <ac:spMk id="61" creationId="{E1841328-6898-464D-ABC9-4238C8D17381}"/>
          </ac:spMkLst>
        </pc:spChg>
        <pc:spChg chg="add mod topLvl">
          <ac:chgData name="Elli Cosky" userId="bfef3c8e-4860-4e5f-8032-c4c48c8a18b5" providerId="ADAL" clId="{6697286B-A6BC-4DA6-97E0-042656201376}" dt="2021-11-17T15:33:45.662" v="1644" actId="165"/>
          <ac:spMkLst>
            <pc:docMk/>
            <pc:sldMk cId="2639649326" sldId="315"/>
            <ac:spMk id="62" creationId="{D1AB1FFC-1591-47B9-A711-30FFDEA35A5F}"/>
          </ac:spMkLst>
        </pc:spChg>
        <pc:spChg chg="add mod">
          <ac:chgData name="Elli Cosky" userId="bfef3c8e-4860-4e5f-8032-c4c48c8a18b5" providerId="ADAL" clId="{6697286B-A6BC-4DA6-97E0-042656201376}" dt="2021-11-16T19:01:15.373" v="852" actId="164"/>
          <ac:spMkLst>
            <pc:docMk/>
            <pc:sldMk cId="2639649326" sldId="315"/>
            <ac:spMk id="63" creationId="{CE52F81B-3D8D-4D54-8CC6-DB315E0EFA85}"/>
          </ac:spMkLst>
        </pc:spChg>
        <pc:spChg chg="add del mod">
          <ac:chgData name="Elli Cosky" userId="bfef3c8e-4860-4e5f-8032-c4c48c8a18b5" providerId="ADAL" clId="{6697286B-A6BC-4DA6-97E0-042656201376}" dt="2021-11-17T15:27:56.830" v="1613" actId="478"/>
          <ac:spMkLst>
            <pc:docMk/>
            <pc:sldMk cId="2639649326" sldId="315"/>
            <ac:spMk id="64" creationId="{323DDF24-5533-469F-9CB2-AC34BB267AF3}"/>
          </ac:spMkLst>
        </pc:spChg>
        <pc:spChg chg="add mod">
          <ac:chgData name="Elli Cosky" userId="bfef3c8e-4860-4e5f-8032-c4c48c8a18b5" providerId="ADAL" clId="{6697286B-A6BC-4DA6-97E0-042656201376}" dt="2021-11-16T19:01:15.373" v="852" actId="164"/>
          <ac:spMkLst>
            <pc:docMk/>
            <pc:sldMk cId="2639649326" sldId="315"/>
            <ac:spMk id="65" creationId="{C941D056-972E-44A3-B1B8-380F8DFF1DBD}"/>
          </ac:spMkLst>
        </pc:spChg>
        <pc:spChg chg="add mod">
          <ac:chgData name="Elli Cosky" userId="bfef3c8e-4860-4e5f-8032-c4c48c8a18b5" providerId="ADAL" clId="{6697286B-A6BC-4DA6-97E0-042656201376}" dt="2021-11-16T19:01:15.373" v="852" actId="164"/>
          <ac:spMkLst>
            <pc:docMk/>
            <pc:sldMk cId="2639649326" sldId="315"/>
            <ac:spMk id="66" creationId="{FE0E014E-5DE2-4788-998B-A9E48DE00D8F}"/>
          </ac:spMkLst>
        </pc:spChg>
        <pc:spChg chg="add mod">
          <ac:chgData name="Elli Cosky" userId="bfef3c8e-4860-4e5f-8032-c4c48c8a18b5" providerId="ADAL" clId="{6697286B-A6BC-4DA6-97E0-042656201376}" dt="2021-11-16T19:01:15.373" v="852" actId="164"/>
          <ac:spMkLst>
            <pc:docMk/>
            <pc:sldMk cId="2639649326" sldId="315"/>
            <ac:spMk id="67" creationId="{8DD264CC-C958-4210-91FB-7B8988065599}"/>
          </ac:spMkLst>
        </pc:spChg>
        <pc:spChg chg="add mod">
          <ac:chgData name="Elli Cosky" userId="bfef3c8e-4860-4e5f-8032-c4c48c8a18b5" providerId="ADAL" clId="{6697286B-A6BC-4DA6-97E0-042656201376}" dt="2021-11-16T19:01:15.373" v="852" actId="164"/>
          <ac:spMkLst>
            <pc:docMk/>
            <pc:sldMk cId="2639649326" sldId="315"/>
            <ac:spMk id="68" creationId="{13F87E9C-C99F-4D05-933D-26A275E9AEC3}"/>
          </ac:spMkLst>
        </pc:spChg>
        <pc:spChg chg="add del mod">
          <ac:chgData name="Elli Cosky" userId="bfef3c8e-4860-4e5f-8032-c4c48c8a18b5" providerId="ADAL" clId="{6697286B-A6BC-4DA6-97E0-042656201376}" dt="2021-11-16T19:05:36.512" v="858"/>
          <ac:spMkLst>
            <pc:docMk/>
            <pc:sldMk cId="2639649326" sldId="315"/>
            <ac:spMk id="71" creationId="{7F715DF5-73C4-482D-90D2-BFED0A0C80FC}"/>
          </ac:spMkLst>
        </pc:spChg>
        <pc:spChg chg="add mod topLvl">
          <ac:chgData name="Elli Cosky" userId="bfef3c8e-4860-4e5f-8032-c4c48c8a18b5" providerId="ADAL" clId="{6697286B-A6BC-4DA6-97E0-042656201376}" dt="2021-11-17T15:48:03.782" v="1664" actId="164"/>
          <ac:spMkLst>
            <pc:docMk/>
            <pc:sldMk cId="2639649326" sldId="315"/>
            <ac:spMk id="72" creationId="{6DBDF655-BB12-487D-AA70-FDCE32CD18A8}"/>
          </ac:spMkLst>
        </pc:spChg>
        <pc:spChg chg="add mod topLvl">
          <ac:chgData name="Elli Cosky" userId="bfef3c8e-4860-4e5f-8032-c4c48c8a18b5" providerId="ADAL" clId="{6697286B-A6BC-4DA6-97E0-042656201376}" dt="2021-11-17T15:48:10.222" v="1665" actId="164"/>
          <ac:spMkLst>
            <pc:docMk/>
            <pc:sldMk cId="2639649326" sldId="315"/>
            <ac:spMk id="74" creationId="{8DBAC409-2BF2-49CA-8DEE-1FBB68DF3E67}"/>
          </ac:spMkLst>
        </pc:spChg>
        <pc:spChg chg="add mod">
          <ac:chgData name="Elli Cosky" userId="bfef3c8e-4860-4e5f-8032-c4c48c8a18b5" providerId="ADAL" clId="{6697286B-A6BC-4DA6-97E0-042656201376}" dt="2021-11-17T15:48:50.370" v="1669" actId="207"/>
          <ac:spMkLst>
            <pc:docMk/>
            <pc:sldMk cId="2639649326" sldId="315"/>
            <ac:spMk id="75" creationId="{ADC8E85F-9A3E-43CD-A297-B60A9D576E9C}"/>
          </ac:spMkLst>
        </pc:spChg>
        <pc:spChg chg="add mod">
          <ac:chgData name="Elli Cosky" userId="bfef3c8e-4860-4e5f-8032-c4c48c8a18b5" providerId="ADAL" clId="{6697286B-A6BC-4DA6-97E0-042656201376}" dt="2021-11-17T15:48:46.632" v="1668" actId="207"/>
          <ac:spMkLst>
            <pc:docMk/>
            <pc:sldMk cId="2639649326" sldId="315"/>
            <ac:spMk id="77" creationId="{023234D6-8EBF-4801-88A6-B77F01B0B9AA}"/>
          </ac:spMkLst>
        </pc:spChg>
        <pc:spChg chg="add del mod topLvl">
          <ac:chgData name="Elli Cosky" userId="bfef3c8e-4860-4e5f-8032-c4c48c8a18b5" providerId="ADAL" clId="{6697286B-A6BC-4DA6-97E0-042656201376}" dt="2021-11-17T15:47:41.324" v="1663" actId="164"/>
          <ac:spMkLst>
            <pc:docMk/>
            <pc:sldMk cId="2639649326" sldId="315"/>
            <ac:spMk id="78" creationId="{0256EECE-DF6B-4CB8-B867-21E9E2A70EE2}"/>
          </ac:spMkLst>
        </pc:spChg>
        <pc:spChg chg="add del mod topLvl">
          <ac:chgData name="Elli Cosky" userId="bfef3c8e-4860-4e5f-8032-c4c48c8a18b5" providerId="ADAL" clId="{6697286B-A6BC-4DA6-97E0-042656201376}" dt="2021-11-17T15:33:38.033" v="1643" actId="478"/>
          <ac:spMkLst>
            <pc:docMk/>
            <pc:sldMk cId="2639649326" sldId="315"/>
            <ac:spMk id="80" creationId="{9C7723E9-2528-470D-A05A-93C246157B21}"/>
          </ac:spMkLst>
        </pc:spChg>
        <pc:spChg chg="add del mod ord">
          <ac:chgData name="Elli Cosky" userId="bfef3c8e-4860-4e5f-8032-c4c48c8a18b5" providerId="ADAL" clId="{6697286B-A6BC-4DA6-97E0-042656201376}" dt="2021-11-17T15:34:47.014" v="1655" actId="478"/>
          <ac:spMkLst>
            <pc:docMk/>
            <pc:sldMk cId="2639649326" sldId="315"/>
            <ac:spMk id="81" creationId="{5EF5BE94-7CEA-4657-965F-380FE7FB9EE0}"/>
          </ac:spMkLst>
        </pc:spChg>
        <pc:spChg chg="add del mod topLvl">
          <ac:chgData name="Elli Cosky" userId="bfef3c8e-4860-4e5f-8032-c4c48c8a18b5" providerId="ADAL" clId="{6697286B-A6BC-4DA6-97E0-042656201376}" dt="2021-11-17T15:34:35.539" v="1649" actId="478"/>
          <ac:spMkLst>
            <pc:docMk/>
            <pc:sldMk cId="2639649326" sldId="315"/>
            <ac:spMk id="82" creationId="{EED6ADBC-D3CB-4F23-AC7B-50589BABC1A5}"/>
          </ac:spMkLst>
        </pc:spChg>
        <pc:spChg chg="add del mod">
          <ac:chgData name="Elli Cosky" userId="bfef3c8e-4860-4e5f-8032-c4c48c8a18b5" providerId="ADAL" clId="{6697286B-A6BC-4DA6-97E0-042656201376}" dt="2021-11-17T15:34:39.653" v="1651" actId="478"/>
          <ac:spMkLst>
            <pc:docMk/>
            <pc:sldMk cId="2639649326" sldId="315"/>
            <ac:spMk id="83" creationId="{DF32280C-CA1F-43EE-BFA6-7D7A35C311BE}"/>
          </ac:spMkLst>
        </pc:spChg>
        <pc:spChg chg="add del mod topLvl">
          <ac:chgData name="Elli Cosky" userId="bfef3c8e-4860-4e5f-8032-c4c48c8a18b5" providerId="ADAL" clId="{6697286B-A6BC-4DA6-97E0-042656201376}" dt="2021-11-17T15:34:36.607" v="1650" actId="478"/>
          <ac:spMkLst>
            <pc:docMk/>
            <pc:sldMk cId="2639649326" sldId="315"/>
            <ac:spMk id="84" creationId="{364EE9A1-4D6C-4D5C-9DE6-217BA9C51B5F}"/>
          </ac:spMkLst>
        </pc:spChg>
        <pc:spChg chg="add del mod">
          <ac:chgData name="Elli Cosky" userId="bfef3c8e-4860-4e5f-8032-c4c48c8a18b5" providerId="ADAL" clId="{6697286B-A6BC-4DA6-97E0-042656201376}" dt="2021-11-17T15:34:32.822" v="1648" actId="478"/>
          <ac:spMkLst>
            <pc:docMk/>
            <pc:sldMk cId="2639649326" sldId="315"/>
            <ac:spMk id="85" creationId="{AF69092A-71A1-4A1C-B505-6A2487FA2692}"/>
          </ac:spMkLst>
        </pc:spChg>
        <pc:spChg chg="add del mod ord">
          <ac:chgData name="Elli Cosky" userId="bfef3c8e-4860-4e5f-8032-c4c48c8a18b5" providerId="ADAL" clId="{6697286B-A6BC-4DA6-97E0-042656201376}" dt="2021-11-17T15:33:29.524" v="1641" actId="478"/>
          <ac:spMkLst>
            <pc:docMk/>
            <pc:sldMk cId="2639649326" sldId="315"/>
            <ac:spMk id="86" creationId="{9318E64F-E214-43BA-A3B4-99C555FFFDC0}"/>
          </ac:spMkLst>
        </pc:spChg>
        <pc:spChg chg="add del mod ord topLvl">
          <ac:chgData name="Elli Cosky" userId="bfef3c8e-4860-4e5f-8032-c4c48c8a18b5" providerId="ADAL" clId="{6697286B-A6BC-4DA6-97E0-042656201376}" dt="2021-11-17T15:33:25.572" v="1640" actId="478"/>
          <ac:spMkLst>
            <pc:docMk/>
            <pc:sldMk cId="2639649326" sldId="315"/>
            <ac:spMk id="87" creationId="{649A69AB-E64E-4CB9-9A07-9FBADD069E40}"/>
          </ac:spMkLst>
        </pc:spChg>
        <pc:spChg chg="add del mod ord topLvl">
          <ac:chgData name="Elli Cosky" userId="bfef3c8e-4860-4e5f-8032-c4c48c8a18b5" providerId="ADAL" clId="{6697286B-A6BC-4DA6-97E0-042656201376}" dt="2021-11-17T15:33:16.766" v="1638" actId="478"/>
          <ac:spMkLst>
            <pc:docMk/>
            <pc:sldMk cId="2639649326" sldId="315"/>
            <ac:spMk id="88" creationId="{BEDCC29E-6C94-4032-A40F-E74D818169BA}"/>
          </ac:spMkLst>
        </pc:spChg>
        <pc:spChg chg="add del mod ord topLvl">
          <ac:chgData name="Elli Cosky" userId="bfef3c8e-4860-4e5f-8032-c4c48c8a18b5" providerId="ADAL" clId="{6697286B-A6BC-4DA6-97E0-042656201376}" dt="2021-11-17T15:33:48.751" v="1645" actId="478"/>
          <ac:spMkLst>
            <pc:docMk/>
            <pc:sldMk cId="2639649326" sldId="315"/>
            <ac:spMk id="89" creationId="{3D252078-4101-4A95-86D7-875C318FBACA}"/>
          </ac:spMkLst>
        </pc:spChg>
        <pc:spChg chg="add del mod topLvl">
          <ac:chgData name="Elli Cosky" userId="bfef3c8e-4860-4e5f-8032-c4c48c8a18b5" providerId="ADAL" clId="{6697286B-A6BC-4DA6-97E0-042656201376}" dt="2021-11-17T15:33:52.127" v="1646" actId="478"/>
          <ac:spMkLst>
            <pc:docMk/>
            <pc:sldMk cId="2639649326" sldId="315"/>
            <ac:spMk id="90" creationId="{AF935E98-DD5E-4D4C-95D9-21DE7A589A6D}"/>
          </ac:spMkLst>
        </pc:spChg>
        <pc:spChg chg="add del mod">
          <ac:chgData name="Elli Cosky" userId="bfef3c8e-4860-4e5f-8032-c4c48c8a18b5" providerId="ADAL" clId="{6697286B-A6BC-4DA6-97E0-042656201376}" dt="2021-11-17T15:07:35.779" v="1330" actId="478"/>
          <ac:spMkLst>
            <pc:docMk/>
            <pc:sldMk cId="2639649326" sldId="315"/>
            <ac:spMk id="91" creationId="{39021DC4-3E2C-46AF-99B6-CA4EFB83AA5B}"/>
          </ac:spMkLst>
        </pc:spChg>
        <pc:spChg chg="add del mod">
          <ac:chgData name="Elli Cosky" userId="bfef3c8e-4860-4e5f-8032-c4c48c8a18b5" providerId="ADAL" clId="{6697286B-A6BC-4DA6-97E0-042656201376}" dt="2021-11-17T15:34:29.553" v="1647" actId="478"/>
          <ac:spMkLst>
            <pc:docMk/>
            <pc:sldMk cId="2639649326" sldId="315"/>
            <ac:spMk id="92" creationId="{768A4978-5AF1-4CA7-BC6A-3EB88BB5833C}"/>
          </ac:spMkLst>
        </pc:spChg>
        <pc:spChg chg="add del mod">
          <ac:chgData name="Elli Cosky" userId="bfef3c8e-4860-4e5f-8032-c4c48c8a18b5" providerId="ADAL" clId="{6697286B-A6BC-4DA6-97E0-042656201376}" dt="2021-11-17T15:07:56.164" v="1336"/>
          <ac:spMkLst>
            <pc:docMk/>
            <pc:sldMk cId="2639649326" sldId="315"/>
            <ac:spMk id="93" creationId="{1F599F6C-D2F3-46A7-A4E8-506B0B447C75}"/>
          </ac:spMkLst>
        </pc:spChg>
        <pc:spChg chg="add mod">
          <ac:chgData name="Elli Cosky" userId="bfef3c8e-4860-4e5f-8032-c4c48c8a18b5" providerId="ADAL" clId="{6697286B-A6BC-4DA6-97E0-042656201376}" dt="2021-11-17T15:07:59.676" v="1342" actId="20577"/>
          <ac:spMkLst>
            <pc:docMk/>
            <pc:sldMk cId="2639649326" sldId="315"/>
            <ac:spMk id="94" creationId="{8F98CE9F-742F-4241-B6C9-94156783B700}"/>
          </ac:spMkLst>
        </pc:spChg>
        <pc:spChg chg="add mod">
          <ac:chgData name="Elli Cosky" userId="bfef3c8e-4860-4e5f-8032-c4c48c8a18b5" providerId="ADAL" clId="{6697286B-A6BC-4DA6-97E0-042656201376}" dt="2021-11-17T15:49:07.530" v="1673" actId="207"/>
          <ac:spMkLst>
            <pc:docMk/>
            <pc:sldMk cId="2639649326" sldId="315"/>
            <ac:spMk id="95" creationId="{F3D84DB2-C572-4A77-9224-352DCF49779E}"/>
          </ac:spMkLst>
        </pc:spChg>
        <pc:spChg chg="mod">
          <ac:chgData name="Elli Cosky" userId="bfef3c8e-4860-4e5f-8032-c4c48c8a18b5" providerId="ADAL" clId="{6697286B-A6BC-4DA6-97E0-042656201376}" dt="2021-11-17T15:13:30.805" v="1347" actId="20577"/>
          <ac:spMkLst>
            <pc:docMk/>
            <pc:sldMk cId="2639649326" sldId="315"/>
            <ac:spMk id="97" creationId="{9AF1FDFC-D861-462C-9277-A89E3C1CF298}"/>
          </ac:spMkLst>
        </pc:spChg>
        <pc:spChg chg="mod">
          <ac:chgData name="Elli Cosky" userId="bfef3c8e-4860-4e5f-8032-c4c48c8a18b5" providerId="ADAL" clId="{6697286B-A6BC-4DA6-97E0-042656201376}" dt="2021-11-17T15:13:38.994" v="1350" actId="20577"/>
          <ac:spMkLst>
            <pc:docMk/>
            <pc:sldMk cId="2639649326" sldId="315"/>
            <ac:spMk id="98" creationId="{1288CA79-C7AD-4CE8-985A-38EB0C6853CD}"/>
          </ac:spMkLst>
        </pc:spChg>
        <pc:spChg chg="mod">
          <ac:chgData name="Elli Cosky" userId="bfef3c8e-4860-4e5f-8032-c4c48c8a18b5" providerId="ADAL" clId="{6697286B-A6BC-4DA6-97E0-042656201376}" dt="2021-11-17T15:13:48.093" v="1352" actId="20577"/>
          <ac:spMkLst>
            <pc:docMk/>
            <pc:sldMk cId="2639649326" sldId="315"/>
            <ac:spMk id="99" creationId="{2506EF36-667C-49AE-8F44-D6331F605AF7}"/>
          </ac:spMkLst>
        </pc:spChg>
        <pc:spChg chg="mod">
          <ac:chgData name="Elli Cosky" userId="bfef3c8e-4860-4e5f-8032-c4c48c8a18b5" providerId="ADAL" clId="{6697286B-A6BC-4DA6-97E0-042656201376}" dt="2021-11-17T15:13:42.871" v="1351" actId="20577"/>
          <ac:spMkLst>
            <pc:docMk/>
            <pc:sldMk cId="2639649326" sldId="315"/>
            <ac:spMk id="100" creationId="{B110EA94-57B2-4A8B-9C93-900528297D5C}"/>
          </ac:spMkLst>
        </pc:spChg>
        <pc:spChg chg="mod">
          <ac:chgData name="Elli Cosky" userId="bfef3c8e-4860-4e5f-8032-c4c48c8a18b5" providerId="ADAL" clId="{6697286B-A6BC-4DA6-97E0-042656201376}" dt="2021-11-17T15:13:59.904" v="1355" actId="20577"/>
          <ac:spMkLst>
            <pc:docMk/>
            <pc:sldMk cId="2639649326" sldId="315"/>
            <ac:spMk id="101" creationId="{4CF9DA2E-B7AD-49EE-B53F-31DC36F4C6C2}"/>
          </ac:spMkLst>
        </pc:spChg>
        <pc:spChg chg="mod">
          <ac:chgData name="Elli Cosky" userId="bfef3c8e-4860-4e5f-8032-c4c48c8a18b5" providerId="ADAL" clId="{6697286B-A6BC-4DA6-97E0-042656201376}" dt="2021-11-17T15:14:05.307" v="1356" actId="20577"/>
          <ac:spMkLst>
            <pc:docMk/>
            <pc:sldMk cId="2639649326" sldId="315"/>
            <ac:spMk id="102" creationId="{89B8067D-21CC-498F-8AF1-35E78DC93FA0}"/>
          </ac:spMkLst>
        </pc:spChg>
        <pc:spChg chg="add mod">
          <ac:chgData name="Elli Cosky" userId="bfef3c8e-4860-4e5f-8032-c4c48c8a18b5" providerId="ADAL" clId="{6697286B-A6BC-4DA6-97E0-042656201376}" dt="2021-11-17T15:28:53.893" v="1621" actId="164"/>
          <ac:spMkLst>
            <pc:docMk/>
            <pc:sldMk cId="2639649326" sldId="315"/>
            <ac:spMk id="103" creationId="{92C6F33B-0655-4602-BB6D-70EEF824CF62}"/>
          </ac:spMkLst>
        </pc:spChg>
        <pc:spChg chg="add del mod">
          <ac:chgData name="Elli Cosky" userId="bfef3c8e-4860-4e5f-8032-c4c48c8a18b5" providerId="ADAL" clId="{6697286B-A6BC-4DA6-97E0-042656201376}" dt="2021-11-17T15:32:53.287" v="1635" actId="478"/>
          <ac:spMkLst>
            <pc:docMk/>
            <pc:sldMk cId="2639649326" sldId="315"/>
            <ac:spMk id="104" creationId="{3692944D-E208-4EC9-9A55-DD4A27B65764}"/>
          </ac:spMkLst>
        </pc:spChg>
        <pc:grpChg chg="add del mod">
          <ac:chgData name="Elli Cosky" userId="bfef3c8e-4860-4e5f-8032-c4c48c8a18b5" providerId="ADAL" clId="{6697286B-A6BC-4DA6-97E0-042656201376}" dt="2021-11-16T16:17:11.736" v="585" actId="165"/>
          <ac:grpSpMkLst>
            <pc:docMk/>
            <pc:sldMk cId="2639649326" sldId="315"/>
            <ac:grpSpMk id="7" creationId="{F4CA03D3-BB68-4133-9CAC-98128065F9D8}"/>
          </ac:grpSpMkLst>
        </pc:grpChg>
        <pc:grpChg chg="add del mod">
          <ac:chgData name="Elli Cosky" userId="bfef3c8e-4860-4e5f-8032-c4c48c8a18b5" providerId="ADAL" clId="{6697286B-A6BC-4DA6-97E0-042656201376}" dt="2021-11-16T16:11:20.649" v="379" actId="165"/>
          <ac:grpSpMkLst>
            <pc:docMk/>
            <pc:sldMk cId="2639649326" sldId="315"/>
            <ac:grpSpMk id="9" creationId="{0BD77407-BBEE-4F46-8CA9-BFC0EB63FDC4}"/>
          </ac:grpSpMkLst>
        </pc:grpChg>
        <pc:grpChg chg="add del mod">
          <ac:chgData name="Elli Cosky" userId="bfef3c8e-4860-4e5f-8032-c4c48c8a18b5" providerId="ADAL" clId="{6697286B-A6BC-4DA6-97E0-042656201376}" dt="2021-11-16T19:21:34" v="1010" actId="165"/>
          <ac:grpSpMkLst>
            <pc:docMk/>
            <pc:sldMk cId="2639649326" sldId="315"/>
            <ac:grpSpMk id="69" creationId="{EE1A5E44-D885-4544-8AD3-66D90FE33751}"/>
          </ac:grpSpMkLst>
        </pc:grpChg>
        <pc:grpChg chg="add del mod">
          <ac:chgData name="Elli Cosky" userId="bfef3c8e-4860-4e5f-8032-c4c48c8a18b5" providerId="ADAL" clId="{6697286B-A6BC-4DA6-97E0-042656201376}" dt="2021-11-17T15:27:52.672" v="1611" actId="478"/>
          <ac:grpSpMkLst>
            <pc:docMk/>
            <pc:sldMk cId="2639649326" sldId="315"/>
            <ac:grpSpMk id="70" creationId="{07F92639-6D6F-4ECC-A198-5DBCBA5856E0}"/>
          </ac:grpSpMkLst>
        </pc:grpChg>
        <pc:grpChg chg="add del mod">
          <ac:chgData name="Elli Cosky" userId="bfef3c8e-4860-4e5f-8032-c4c48c8a18b5" providerId="ADAL" clId="{6697286B-A6BC-4DA6-97E0-042656201376}" dt="2021-11-17T15:27:54.541" v="1612" actId="478"/>
          <ac:grpSpMkLst>
            <pc:docMk/>
            <pc:sldMk cId="2639649326" sldId="315"/>
            <ac:grpSpMk id="73" creationId="{BA837F37-61B0-4227-8C5B-DAF4401AF774}"/>
          </ac:grpSpMkLst>
        </pc:grpChg>
        <pc:grpChg chg="add mod topLvl">
          <ac:chgData name="Elli Cosky" userId="bfef3c8e-4860-4e5f-8032-c4c48c8a18b5" providerId="ADAL" clId="{6697286B-A6BC-4DA6-97E0-042656201376}" dt="2021-11-17T15:48:15.448" v="1666" actId="164"/>
          <ac:grpSpMkLst>
            <pc:docMk/>
            <pc:sldMk cId="2639649326" sldId="315"/>
            <ac:grpSpMk id="79" creationId="{EF546252-B7DE-4886-921F-1E18298FE3EC}"/>
          </ac:grpSpMkLst>
        </pc:grpChg>
        <pc:grpChg chg="add del mod">
          <ac:chgData name="Elli Cosky" userId="bfef3c8e-4860-4e5f-8032-c4c48c8a18b5" providerId="ADAL" clId="{6697286B-A6BC-4DA6-97E0-042656201376}" dt="2021-11-17T15:14:33.093" v="1368" actId="478"/>
          <ac:grpSpMkLst>
            <pc:docMk/>
            <pc:sldMk cId="2639649326" sldId="315"/>
            <ac:grpSpMk id="96" creationId="{635ACC03-1F09-4C25-8435-FD12571F0B04}"/>
          </ac:grpSpMkLst>
        </pc:grpChg>
        <pc:grpChg chg="add mod">
          <ac:chgData name="Elli Cosky" userId="bfef3c8e-4860-4e5f-8032-c4c48c8a18b5" providerId="ADAL" clId="{6697286B-A6BC-4DA6-97E0-042656201376}" dt="2021-11-17T15:28:53.893" v="1621" actId="164"/>
          <ac:grpSpMkLst>
            <pc:docMk/>
            <pc:sldMk cId="2639649326" sldId="315"/>
            <ac:grpSpMk id="105" creationId="{BC29C239-2CC0-4674-BCDF-93EE5D3E8D4D}"/>
          </ac:grpSpMkLst>
        </pc:grpChg>
        <pc:grpChg chg="add del mod">
          <ac:chgData name="Elli Cosky" userId="bfef3c8e-4860-4e5f-8032-c4c48c8a18b5" providerId="ADAL" clId="{6697286B-A6BC-4DA6-97E0-042656201376}" dt="2021-11-17T15:33:45.662" v="1644" actId="165"/>
          <ac:grpSpMkLst>
            <pc:docMk/>
            <pc:sldMk cId="2639649326" sldId="315"/>
            <ac:grpSpMk id="106" creationId="{9C8E3863-350C-4A30-885C-0FD7E5B85796}"/>
          </ac:grpSpMkLst>
        </pc:grpChg>
        <pc:grpChg chg="add del mod">
          <ac:chgData name="Elli Cosky" userId="bfef3c8e-4860-4e5f-8032-c4c48c8a18b5" providerId="ADAL" clId="{6697286B-A6BC-4DA6-97E0-042656201376}" dt="2021-11-17T15:33:14.331" v="1637" actId="165"/>
          <ac:grpSpMkLst>
            <pc:docMk/>
            <pc:sldMk cId="2639649326" sldId="315"/>
            <ac:grpSpMk id="107" creationId="{04ACD22E-AEE3-4AD0-A9B5-168BAA5583FF}"/>
          </ac:grpSpMkLst>
        </pc:grpChg>
        <pc:grpChg chg="add del mod">
          <ac:chgData name="Elli Cosky" userId="bfef3c8e-4860-4e5f-8032-c4c48c8a18b5" providerId="ADAL" clId="{6697286B-A6BC-4DA6-97E0-042656201376}" dt="2021-11-17T15:33:22.072" v="1639" actId="165"/>
          <ac:grpSpMkLst>
            <pc:docMk/>
            <pc:sldMk cId="2639649326" sldId="315"/>
            <ac:grpSpMk id="108" creationId="{AFA56D3F-4774-47FE-8257-09AAC2FF0BBB}"/>
          </ac:grpSpMkLst>
        </pc:grpChg>
        <pc:grpChg chg="add del mod">
          <ac:chgData name="Elli Cosky" userId="bfef3c8e-4860-4e5f-8032-c4c48c8a18b5" providerId="ADAL" clId="{6697286B-A6BC-4DA6-97E0-042656201376}" dt="2021-11-17T15:33:35.482" v="1642" actId="165"/>
          <ac:grpSpMkLst>
            <pc:docMk/>
            <pc:sldMk cId="2639649326" sldId="315"/>
            <ac:grpSpMk id="109" creationId="{D6555AB0-11DD-41B6-B635-CCFA10DA3CB0}"/>
          </ac:grpSpMkLst>
        </pc:grpChg>
        <pc:grpChg chg="add mod">
          <ac:chgData name="Elli Cosky" userId="bfef3c8e-4860-4e5f-8032-c4c48c8a18b5" providerId="ADAL" clId="{6697286B-A6BC-4DA6-97E0-042656201376}" dt="2021-11-17T15:47:41.324" v="1663" actId="164"/>
          <ac:grpSpMkLst>
            <pc:docMk/>
            <pc:sldMk cId="2639649326" sldId="315"/>
            <ac:grpSpMk id="110" creationId="{C789618F-D85E-4D11-83A8-C011C06FFCEE}"/>
          </ac:grpSpMkLst>
        </pc:grpChg>
        <pc:grpChg chg="add mod">
          <ac:chgData name="Elli Cosky" userId="bfef3c8e-4860-4e5f-8032-c4c48c8a18b5" providerId="ADAL" clId="{6697286B-A6BC-4DA6-97E0-042656201376}" dt="2021-11-17T15:48:03.782" v="1664" actId="164"/>
          <ac:grpSpMkLst>
            <pc:docMk/>
            <pc:sldMk cId="2639649326" sldId="315"/>
            <ac:grpSpMk id="111" creationId="{34F2D6F2-ACB5-40F2-ADCD-6E37E14A9149}"/>
          </ac:grpSpMkLst>
        </pc:grpChg>
        <pc:grpChg chg="add mod">
          <ac:chgData name="Elli Cosky" userId="bfef3c8e-4860-4e5f-8032-c4c48c8a18b5" providerId="ADAL" clId="{6697286B-A6BC-4DA6-97E0-042656201376}" dt="2021-11-17T15:48:10.222" v="1665" actId="164"/>
          <ac:grpSpMkLst>
            <pc:docMk/>
            <pc:sldMk cId="2639649326" sldId="315"/>
            <ac:grpSpMk id="112" creationId="{3FA51676-0239-4640-B82F-8675B773783A}"/>
          </ac:grpSpMkLst>
        </pc:grpChg>
        <pc:grpChg chg="add mod">
          <ac:chgData name="Elli Cosky" userId="bfef3c8e-4860-4e5f-8032-c4c48c8a18b5" providerId="ADAL" clId="{6697286B-A6BC-4DA6-97E0-042656201376}" dt="2021-11-17T15:48:15.448" v="1666" actId="164"/>
          <ac:grpSpMkLst>
            <pc:docMk/>
            <pc:sldMk cId="2639649326" sldId="315"/>
            <ac:grpSpMk id="113" creationId="{A0641939-FF79-451A-9EE4-01EA8739327F}"/>
          </ac:grpSpMkLst>
        </pc:grpChg>
        <pc:graphicFrameChg chg="add mod modGraphic">
          <ac:chgData name="Elli Cosky" userId="bfef3c8e-4860-4e5f-8032-c4c48c8a18b5" providerId="ADAL" clId="{6697286B-A6BC-4DA6-97E0-042656201376}" dt="2021-12-01T18:12:36.498" v="3090" actId="1035"/>
          <ac:graphicFrameMkLst>
            <pc:docMk/>
            <pc:sldMk cId="2639649326" sldId="315"/>
            <ac:graphicFrameMk id="7" creationId="{6F878D5C-FF03-4821-B8DA-B00CDF0E9157}"/>
          </ac:graphicFrameMkLst>
        </pc:graphicFrameChg>
        <pc:graphicFrameChg chg="del mod modGraphic">
          <ac:chgData name="Elli Cosky" userId="bfef3c8e-4860-4e5f-8032-c4c48c8a18b5" providerId="ADAL" clId="{6697286B-A6BC-4DA6-97E0-042656201376}" dt="2021-11-16T15:49:52.481" v="58" actId="478"/>
          <ac:graphicFrameMkLst>
            <pc:docMk/>
            <pc:sldMk cId="2639649326" sldId="315"/>
            <ac:graphicFrameMk id="8" creationId="{D6D9DBC8-4ADD-44FE-8274-1C3E8A82E533}"/>
          </ac:graphicFrameMkLst>
        </pc:graphicFrameChg>
        <pc:graphicFrameChg chg="add del mod modGraphic">
          <ac:chgData name="Elli Cosky" userId="bfef3c8e-4860-4e5f-8032-c4c48c8a18b5" providerId="ADAL" clId="{6697286B-A6BC-4DA6-97E0-042656201376}" dt="2021-11-16T16:04:42.358" v="237"/>
          <ac:graphicFrameMkLst>
            <pc:docMk/>
            <pc:sldMk cId="2639649326" sldId="315"/>
            <ac:graphicFrameMk id="25" creationId="{D6CCC125-A533-437E-BA0E-3323C4EED31C}"/>
          </ac:graphicFrameMkLst>
        </pc:graphicFrameChg>
        <pc:picChg chg="add del mod">
          <ac:chgData name="Elli Cosky" userId="bfef3c8e-4860-4e5f-8032-c4c48c8a18b5" providerId="ADAL" clId="{6697286B-A6BC-4DA6-97E0-042656201376}" dt="2021-12-01T18:11:29.491" v="3022" actId="478"/>
          <ac:picMkLst>
            <pc:docMk/>
            <pc:sldMk cId="2639649326" sldId="315"/>
            <ac:picMk id="6" creationId="{16DBAE3D-2BF1-4921-9C1B-3A3537EBEAC1}"/>
          </ac:picMkLst>
        </pc:picChg>
        <pc:picChg chg="del">
          <ac:chgData name="Elli Cosky" userId="bfef3c8e-4860-4e5f-8032-c4c48c8a18b5" providerId="ADAL" clId="{6697286B-A6BC-4DA6-97E0-042656201376}" dt="2021-12-01T18:11:40.721" v="3025" actId="478"/>
          <ac:picMkLst>
            <pc:docMk/>
            <pc:sldMk cId="2639649326" sldId="315"/>
            <ac:picMk id="9" creationId="{D5C303B7-9997-44D4-BB83-E4D1937C0203}"/>
          </ac:picMkLst>
        </pc:picChg>
        <pc:cxnChg chg="add mod">
          <ac:chgData name="Elli Cosky" userId="bfef3c8e-4860-4e5f-8032-c4c48c8a18b5" providerId="ADAL" clId="{6697286B-A6BC-4DA6-97E0-042656201376}" dt="2021-11-17T15:04:38.045" v="1325" actId="208"/>
          <ac:cxnSpMkLst>
            <pc:docMk/>
            <pc:sldMk cId="2639649326" sldId="315"/>
            <ac:cxnSpMk id="27" creationId="{4906AE62-1F7C-450A-BDAA-94135C2660A5}"/>
          </ac:cxnSpMkLst>
        </pc:cxnChg>
        <pc:cxnChg chg="add mod">
          <ac:chgData name="Elli Cosky" userId="bfef3c8e-4860-4e5f-8032-c4c48c8a18b5" providerId="ADAL" clId="{6697286B-A6BC-4DA6-97E0-042656201376}" dt="2021-11-17T15:04:38.045" v="1325" actId="208"/>
          <ac:cxnSpMkLst>
            <pc:docMk/>
            <pc:sldMk cId="2639649326" sldId="315"/>
            <ac:cxnSpMk id="29" creationId="{C4C4141E-99AE-435A-922F-20EFA6F8EB10}"/>
          </ac:cxnSpMkLst>
        </pc:cxnChg>
        <pc:cxnChg chg="add mod">
          <ac:chgData name="Elli Cosky" userId="bfef3c8e-4860-4e5f-8032-c4c48c8a18b5" providerId="ADAL" clId="{6697286B-A6BC-4DA6-97E0-042656201376}" dt="2021-11-17T15:04:38.045" v="1325" actId="208"/>
          <ac:cxnSpMkLst>
            <pc:docMk/>
            <pc:sldMk cId="2639649326" sldId="315"/>
            <ac:cxnSpMk id="30" creationId="{B374DC4C-9596-4B76-AB32-1AAEE394781B}"/>
          </ac:cxnSpMkLst>
        </pc:cxnChg>
        <pc:cxnChg chg="add mod">
          <ac:chgData name="Elli Cosky" userId="bfef3c8e-4860-4e5f-8032-c4c48c8a18b5" providerId="ADAL" clId="{6697286B-A6BC-4DA6-97E0-042656201376}" dt="2021-11-17T15:04:38.045" v="1325" actId="208"/>
          <ac:cxnSpMkLst>
            <pc:docMk/>
            <pc:sldMk cId="2639649326" sldId="315"/>
            <ac:cxnSpMk id="31" creationId="{96EE9A35-51D5-4B48-9037-269DE7F31AE1}"/>
          </ac:cxnSpMkLst>
        </pc:cxnChg>
        <pc:cxnChg chg="add mod">
          <ac:chgData name="Elli Cosky" userId="bfef3c8e-4860-4e5f-8032-c4c48c8a18b5" providerId="ADAL" clId="{6697286B-A6BC-4DA6-97E0-042656201376}" dt="2021-11-17T15:04:38.045" v="1325" actId="208"/>
          <ac:cxnSpMkLst>
            <pc:docMk/>
            <pc:sldMk cId="2639649326" sldId="315"/>
            <ac:cxnSpMk id="32" creationId="{97FB467B-94EA-4F03-8968-B47E7E98E43A}"/>
          </ac:cxnSpMkLst>
        </pc:cxnChg>
        <pc:cxnChg chg="add mod">
          <ac:chgData name="Elli Cosky" userId="bfef3c8e-4860-4e5f-8032-c4c48c8a18b5" providerId="ADAL" clId="{6697286B-A6BC-4DA6-97E0-042656201376}" dt="2021-11-17T15:04:38.045" v="1325" actId="208"/>
          <ac:cxnSpMkLst>
            <pc:docMk/>
            <pc:sldMk cId="2639649326" sldId="315"/>
            <ac:cxnSpMk id="33" creationId="{E54BF9EC-C0D6-4906-9771-F883E0DCAA37}"/>
          </ac:cxnSpMkLst>
        </pc:cxnChg>
        <pc:cxnChg chg="add del mod">
          <ac:chgData name="Elli Cosky" userId="bfef3c8e-4860-4e5f-8032-c4c48c8a18b5" providerId="ADAL" clId="{6697286B-A6BC-4DA6-97E0-042656201376}" dt="2021-11-17T14:59:44.824" v="1234" actId="478"/>
          <ac:cxnSpMkLst>
            <pc:docMk/>
            <pc:sldMk cId="2639649326" sldId="315"/>
            <ac:cxnSpMk id="34" creationId="{2CB2D065-B415-4E5F-AE95-A7D822AA8EE4}"/>
          </ac:cxnSpMkLst>
        </pc:cxnChg>
        <pc:cxnChg chg="add del mod">
          <ac:chgData name="Elli Cosky" userId="bfef3c8e-4860-4e5f-8032-c4c48c8a18b5" providerId="ADAL" clId="{6697286B-A6BC-4DA6-97E0-042656201376}" dt="2021-11-17T14:59:46.068" v="1235" actId="478"/>
          <ac:cxnSpMkLst>
            <pc:docMk/>
            <pc:sldMk cId="2639649326" sldId="315"/>
            <ac:cxnSpMk id="38" creationId="{FD627306-9357-470D-86A2-450C4D29F322}"/>
          </ac:cxnSpMkLst>
        </pc:cxnChg>
        <pc:cxnChg chg="add del mod">
          <ac:chgData name="Elli Cosky" userId="bfef3c8e-4860-4e5f-8032-c4c48c8a18b5" providerId="ADAL" clId="{6697286B-A6BC-4DA6-97E0-042656201376}" dt="2021-11-17T14:59:34.980" v="1230" actId="478"/>
          <ac:cxnSpMkLst>
            <pc:docMk/>
            <pc:sldMk cId="2639649326" sldId="315"/>
            <ac:cxnSpMk id="39" creationId="{335600EE-14F7-451E-A9CE-CDC97EEEEBAD}"/>
          </ac:cxnSpMkLst>
        </pc:cxnChg>
        <pc:cxnChg chg="add del mod">
          <ac:chgData name="Elli Cosky" userId="bfef3c8e-4860-4e5f-8032-c4c48c8a18b5" providerId="ADAL" clId="{6697286B-A6BC-4DA6-97E0-042656201376}" dt="2021-11-17T14:59:21.392" v="1228" actId="478"/>
          <ac:cxnSpMkLst>
            <pc:docMk/>
            <pc:sldMk cId="2639649326" sldId="315"/>
            <ac:cxnSpMk id="40" creationId="{A2397BEE-F25A-4BC7-96A5-A5BB0BFDEAC9}"/>
          </ac:cxnSpMkLst>
        </pc:cxnChg>
        <pc:cxnChg chg="add del mod">
          <ac:chgData name="Elli Cosky" userId="bfef3c8e-4860-4e5f-8032-c4c48c8a18b5" providerId="ADAL" clId="{6697286B-A6BC-4DA6-97E0-042656201376}" dt="2021-11-17T14:59:20.025" v="1227" actId="478"/>
          <ac:cxnSpMkLst>
            <pc:docMk/>
            <pc:sldMk cId="2639649326" sldId="315"/>
            <ac:cxnSpMk id="41" creationId="{0DF675FA-8FD5-40D1-B643-BFB481C7AB42}"/>
          </ac:cxnSpMkLst>
        </pc:cxnChg>
        <pc:cxnChg chg="add del mod">
          <ac:chgData name="Elli Cosky" userId="bfef3c8e-4860-4e5f-8032-c4c48c8a18b5" providerId="ADAL" clId="{6697286B-A6BC-4DA6-97E0-042656201376}" dt="2021-11-16T16:18:19.745" v="606" actId="478"/>
          <ac:cxnSpMkLst>
            <pc:docMk/>
            <pc:sldMk cId="2639649326" sldId="315"/>
            <ac:cxnSpMk id="56" creationId="{449A9BDD-A73B-43F4-850E-EFC55EB15AB3}"/>
          </ac:cxnSpMkLst>
        </pc:cxnChg>
        <pc:cxnChg chg="add del mod">
          <ac:chgData name="Elli Cosky" userId="bfef3c8e-4860-4e5f-8032-c4c48c8a18b5" providerId="ADAL" clId="{6697286B-A6BC-4DA6-97E0-042656201376}" dt="2021-11-16T16:18:17.316" v="605" actId="478"/>
          <ac:cxnSpMkLst>
            <pc:docMk/>
            <pc:sldMk cId="2639649326" sldId="315"/>
            <ac:cxnSpMk id="57" creationId="{A099F97F-245F-4D30-BAA9-8909F46C054E}"/>
          </ac:cxnSpMkLst>
        </pc:cxnChg>
        <pc:cxnChg chg="add del mod">
          <ac:chgData name="Elli Cosky" userId="bfef3c8e-4860-4e5f-8032-c4c48c8a18b5" providerId="ADAL" clId="{6697286B-A6BC-4DA6-97E0-042656201376}" dt="2021-11-16T16:18:24.899" v="608" actId="478"/>
          <ac:cxnSpMkLst>
            <pc:docMk/>
            <pc:sldMk cId="2639649326" sldId="315"/>
            <ac:cxnSpMk id="58" creationId="{9306A586-C269-4748-8B0D-D3F17859C46D}"/>
          </ac:cxnSpMkLst>
        </pc:cxnChg>
        <pc:cxnChg chg="add del mod">
          <ac:chgData name="Elli Cosky" userId="bfef3c8e-4860-4e5f-8032-c4c48c8a18b5" providerId="ADAL" clId="{6697286B-A6BC-4DA6-97E0-042656201376}" dt="2021-11-17T15:01:09.739" v="1268" actId="478"/>
          <ac:cxnSpMkLst>
            <pc:docMk/>
            <pc:sldMk cId="2639649326" sldId="315"/>
            <ac:cxnSpMk id="76" creationId="{9C1AEEEF-AF6E-4A39-97FF-6964EAE10F25}"/>
          </ac:cxnSpMkLst>
        </pc:cxnChg>
      </pc:sldChg>
      <pc:sldChg chg="addSp delSp modSp mod modAnim modNotesTx">
        <pc:chgData name="Elli Cosky" userId="bfef3c8e-4860-4e5f-8032-c4c48c8a18b5" providerId="ADAL" clId="{6697286B-A6BC-4DA6-97E0-042656201376}" dt="2021-12-06T22:02:02.247" v="4860"/>
        <pc:sldMkLst>
          <pc:docMk/>
          <pc:sldMk cId="1589094049" sldId="316"/>
        </pc:sldMkLst>
        <pc:spChg chg="mod">
          <ac:chgData name="Elli Cosky" userId="bfef3c8e-4860-4e5f-8032-c4c48c8a18b5" providerId="ADAL" clId="{6697286B-A6BC-4DA6-97E0-042656201376}" dt="2021-12-01T19:59:53.393" v="3167" actId="1038"/>
          <ac:spMkLst>
            <pc:docMk/>
            <pc:sldMk cId="1589094049" sldId="316"/>
            <ac:spMk id="7" creationId="{F27F73B5-53A7-4F56-8FEC-6806F9335B8B}"/>
          </ac:spMkLst>
        </pc:spChg>
        <pc:picChg chg="add mod ord modCrop">
          <ac:chgData name="Elli Cosky" userId="bfef3c8e-4860-4e5f-8032-c4c48c8a18b5" providerId="ADAL" clId="{6697286B-A6BC-4DA6-97E0-042656201376}" dt="2021-11-24T17:38:34.753" v="1765" actId="14100"/>
          <ac:picMkLst>
            <pc:docMk/>
            <pc:sldMk cId="1589094049" sldId="316"/>
            <ac:picMk id="3" creationId="{A4128BB0-AD91-42C3-A210-72531FFD7F6E}"/>
          </ac:picMkLst>
        </pc:picChg>
        <pc:picChg chg="del">
          <ac:chgData name="Elli Cosky" userId="bfef3c8e-4860-4e5f-8032-c4c48c8a18b5" providerId="ADAL" clId="{6697286B-A6BC-4DA6-97E0-042656201376}" dt="2021-11-24T17:37:51.261" v="1749" actId="478"/>
          <ac:picMkLst>
            <pc:docMk/>
            <pc:sldMk cId="1589094049" sldId="316"/>
            <ac:picMk id="6" creationId="{5A1F8F41-2CEF-4528-BB9D-BFE1748F5814}"/>
          </ac:picMkLst>
        </pc:picChg>
      </pc:sldChg>
      <pc:sldChg chg="addSp delSp modSp mod modNotesTx">
        <pc:chgData name="Elli Cosky" userId="bfef3c8e-4860-4e5f-8032-c4c48c8a18b5" providerId="ADAL" clId="{6697286B-A6BC-4DA6-97E0-042656201376}" dt="2021-12-03T20:17:08.658" v="3714" actId="5793"/>
        <pc:sldMkLst>
          <pc:docMk/>
          <pc:sldMk cId="4079492582" sldId="317"/>
        </pc:sldMkLst>
        <pc:spChg chg="mod">
          <ac:chgData name="Elli Cosky" userId="bfef3c8e-4860-4e5f-8032-c4c48c8a18b5" providerId="ADAL" clId="{6697286B-A6BC-4DA6-97E0-042656201376}" dt="2021-12-01T20:01:34.412" v="3174" actId="1038"/>
          <ac:spMkLst>
            <pc:docMk/>
            <pc:sldMk cId="4079492582" sldId="317"/>
            <ac:spMk id="6" creationId="{E7E912E7-6EC5-4172-9961-7601C17BDC91}"/>
          </ac:spMkLst>
        </pc:spChg>
        <pc:picChg chg="del">
          <ac:chgData name="Elli Cosky" userId="bfef3c8e-4860-4e5f-8032-c4c48c8a18b5" providerId="ADAL" clId="{6697286B-A6BC-4DA6-97E0-042656201376}" dt="2021-11-24T17:33:14.367" v="1735" actId="478"/>
          <ac:picMkLst>
            <pc:docMk/>
            <pc:sldMk cId="4079492582" sldId="317"/>
            <ac:picMk id="3" creationId="{76B08A7F-09E0-4BB1-BDC1-407166DAED0E}"/>
          </ac:picMkLst>
        </pc:picChg>
        <pc:picChg chg="add mod ord modCrop">
          <ac:chgData name="Elli Cosky" userId="bfef3c8e-4860-4e5f-8032-c4c48c8a18b5" providerId="ADAL" clId="{6697286B-A6BC-4DA6-97E0-042656201376}" dt="2021-12-01T20:12:48.090" v="3214" actId="1037"/>
          <ac:picMkLst>
            <pc:docMk/>
            <pc:sldMk cId="4079492582" sldId="317"/>
            <ac:picMk id="7" creationId="{BAE262F0-B642-43AB-B83F-9AA7CBF98C14}"/>
          </ac:picMkLst>
        </pc:picChg>
      </pc:sldChg>
      <pc:sldChg chg="addSp delSp modSp mod modNotesTx">
        <pc:chgData name="Elli Cosky" userId="bfef3c8e-4860-4e5f-8032-c4c48c8a18b5" providerId="ADAL" clId="{6697286B-A6BC-4DA6-97E0-042656201376}" dt="2021-12-06T22:14:11.776" v="4897" actId="20577"/>
        <pc:sldMkLst>
          <pc:docMk/>
          <pc:sldMk cId="151919481" sldId="318"/>
        </pc:sldMkLst>
        <pc:spChg chg="mod">
          <ac:chgData name="Elli Cosky" userId="bfef3c8e-4860-4e5f-8032-c4c48c8a18b5" providerId="ADAL" clId="{6697286B-A6BC-4DA6-97E0-042656201376}" dt="2021-12-01T20:02:03.354" v="3175" actId="14100"/>
          <ac:spMkLst>
            <pc:docMk/>
            <pc:sldMk cId="151919481" sldId="318"/>
            <ac:spMk id="6" creationId="{F456C01B-B55C-484E-8B88-FB8AB2404270}"/>
          </ac:spMkLst>
        </pc:spChg>
        <pc:picChg chg="add mod ord modCrop">
          <ac:chgData name="Elli Cosky" userId="bfef3c8e-4860-4e5f-8032-c4c48c8a18b5" providerId="ADAL" clId="{6697286B-A6BC-4DA6-97E0-042656201376}" dt="2021-11-24T17:30:41.810" v="1701" actId="14100"/>
          <ac:picMkLst>
            <pc:docMk/>
            <pc:sldMk cId="151919481" sldId="318"/>
            <ac:picMk id="3" creationId="{6261D8D8-A640-4473-81F2-5E3CCDD565CE}"/>
          </ac:picMkLst>
        </pc:picChg>
        <pc:picChg chg="del">
          <ac:chgData name="Elli Cosky" userId="bfef3c8e-4860-4e5f-8032-c4c48c8a18b5" providerId="ADAL" clId="{6697286B-A6BC-4DA6-97E0-042656201376}" dt="2021-11-24T17:30:20.435" v="1698" actId="478"/>
          <ac:picMkLst>
            <pc:docMk/>
            <pc:sldMk cId="151919481" sldId="318"/>
            <ac:picMk id="7" creationId="{9689BF91-F445-4D43-B8F2-AC708D570FB8}"/>
          </ac:picMkLst>
        </pc:picChg>
      </pc:sldChg>
      <pc:sldChg chg="addSp delSp modSp mod modNotesTx">
        <pc:chgData name="Elli Cosky" userId="bfef3c8e-4860-4e5f-8032-c4c48c8a18b5" providerId="ADAL" clId="{6697286B-A6BC-4DA6-97E0-042656201376}" dt="2021-12-06T22:21:46.071" v="4975"/>
        <pc:sldMkLst>
          <pc:docMk/>
          <pc:sldMk cId="1674800748" sldId="319"/>
        </pc:sldMkLst>
        <pc:spChg chg="mod">
          <ac:chgData name="Elli Cosky" userId="bfef3c8e-4860-4e5f-8032-c4c48c8a18b5" providerId="ADAL" clId="{6697286B-A6BC-4DA6-97E0-042656201376}" dt="2021-11-24T19:07:42.491" v="2421" actId="255"/>
          <ac:spMkLst>
            <pc:docMk/>
            <pc:sldMk cId="1674800748" sldId="319"/>
            <ac:spMk id="6" creationId="{A59273DD-D2CF-4D38-961F-758C7BF41F46}"/>
          </ac:spMkLst>
        </pc:spChg>
        <pc:picChg chg="add mod ord modCrop">
          <ac:chgData name="Elli Cosky" userId="bfef3c8e-4860-4e5f-8032-c4c48c8a18b5" providerId="ADAL" clId="{6697286B-A6BC-4DA6-97E0-042656201376}" dt="2021-11-24T17:32:07.512" v="1726" actId="167"/>
          <ac:picMkLst>
            <pc:docMk/>
            <pc:sldMk cId="1674800748" sldId="319"/>
            <ac:picMk id="3" creationId="{BFA777AF-CEC4-4ADC-ACAE-B54D30ADF11A}"/>
          </ac:picMkLst>
        </pc:picChg>
        <pc:picChg chg="del">
          <ac:chgData name="Elli Cosky" userId="bfef3c8e-4860-4e5f-8032-c4c48c8a18b5" providerId="ADAL" clId="{6697286B-A6BC-4DA6-97E0-042656201376}" dt="2021-11-24T17:31:52.712" v="1711" actId="478"/>
          <ac:picMkLst>
            <pc:docMk/>
            <pc:sldMk cId="1674800748" sldId="319"/>
            <ac:picMk id="7" creationId="{50FE9AB0-5C65-495F-AF5C-D9C8A51629EB}"/>
          </ac:picMkLst>
        </pc:picChg>
      </pc:sldChg>
      <pc:sldChg chg="addSp modSp mod">
        <pc:chgData name="Elli Cosky" userId="bfef3c8e-4860-4e5f-8032-c4c48c8a18b5" providerId="ADAL" clId="{6697286B-A6BC-4DA6-97E0-042656201376}" dt="2021-11-16T16:28:58.077" v="843" actId="20577"/>
        <pc:sldMkLst>
          <pc:docMk/>
          <pc:sldMk cId="2206152928" sldId="320"/>
        </pc:sldMkLst>
        <pc:graphicFrameChg chg="add mod modGraphic">
          <ac:chgData name="Elli Cosky" userId="bfef3c8e-4860-4e5f-8032-c4c48c8a18b5" providerId="ADAL" clId="{6697286B-A6BC-4DA6-97E0-042656201376}" dt="2021-11-16T16:27:32.938" v="808" actId="14734"/>
          <ac:graphicFrameMkLst>
            <pc:docMk/>
            <pc:sldMk cId="2206152928" sldId="320"/>
            <ac:graphicFrameMk id="6" creationId="{B80D7311-EF32-46D1-B1A5-5674D3AB7195}"/>
          </ac:graphicFrameMkLst>
        </pc:graphicFrameChg>
        <pc:graphicFrameChg chg="modGraphic">
          <ac:chgData name="Elli Cosky" userId="bfef3c8e-4860-4e5f-8032-c4c48c8a18b5" providerId="ADAL" clId="{6697286B-A6BC-4DA6-97E0-042656201376}" dt="2021-11-16T16:28:58.077" v="843" actId="20577"/>
          <ac:graphicFrameMkLst>
            <pc:docMk/>
            <pc:sldMk cId="2206152928" sldId="320"/>
            <ac:graphicFrameMk id="8" creationId="{D6D9DBC8-4ADD-44FE-8274-1C3E8A82E533}"/>
          </ac:graphicFrameMkLst>
        </pc:graphicFrameChg>
      </pc:sldChg>
      <pc:sldChg chg="addSp delSp modSp mod modNotesTx">
        <pc:chgData name="Elli Cosky" userId="bfef3c8e-4860-4e5f-8032-c4c48c8a18b5" providerId="ADAL" clId="{6697286B-A6BC-4DA6-97E0-042656201376}" dt="2021-12-09T16:58:44.233" v="5006" actId="13926"/>
        <pc:sldMkLst>
          <pc:docMk/>
          <pc:sldMk cId="14682096" sldId="321"/>
        </pc:sldMkLst>
        <pc:spChg chg="add del mod">
          <ac:chgData name="Elli Cosky" userId="bfef3c8e-4860-4e5f-8032-c4c48c8a18b5" providerId="ADAL" clId="{6697286B-A6BC-4DA6-97E0-042656201376}" dt="2021-12-06T22:23:28.754" v="4981" actId="478"/>
          <ac:spMkLst>
            <pc:docMk/>
            <pc:sldMk cId="14682096" sldId="321"/>
            <ac:spMk id="5" creationId="{A338D797-F905-4473-9E2B-F04356909767}"/>
          </ac:spMkLst>
        </pc:spChg>
        <pc:spChg chg="add mod">
          <ac:chgData name="Elli Cosky" userId="bfef3c8e-4860-4e5f-8032-c4c48c8a18b5" providerId="ADAL" clId="{6697286B-A6BC-4DA6-97E0-042656201376}" dt="2021-12-06T22:23:47.159" v="4983" actId="1076"/>
          <ac:spMkLst>
            <pc:docMk/>
            <pc:sldMk cId="14682096" sldId="321"/>
            <ac:spMk id="6" creationId="{ED196049-3B9B-442E-84B0-04978308A667}"/>
          </ac:spMkLst>
        </pc:spChg>
        <pc:graphicFrameChg chg="add mod">
          <ac:chgData name="Elli Cosky" userId="bfef3c8e-4860-4e5f-8032-c4c48c8a18b5" providerId="ADAL" clId="{6697286B-A6BC-4DA6-97E0-042656201376}" dt="2021-12-06T22:24:16.403" v="5002" actId="1038"/>
          <ac:graphicFrameMkLst>
            <pc:docMk/>
            <pc:sldMk cId="14682096" sldId="321"/>
            <ac:graphicFrameMk id="7" creationId="{052126B2-F0F3-431F-ADE9-1C6E03661293}"/>
          </ac:graphicFrameMkLst>
        </pc:graphicFrameChg>
        <pc:graphicFrameChg chg="add del mod">
          <ac:chgData name="Elli Cosky" userId="bfef3c8e-4860-4e5f-8032-c4c48c8a18b5" providerId="ADAL" clId="{6697286B-A6BC-4DA6-97E0-042656201376}" dt="2021-12-01T18:14:14.790" v="3112"/>
          <ac:graphicFrameMkLst>
            <pc:docMk/>
            <pc:sldMk cId="14682096" sldId="321"/>
            <ac:graphicFrameMk id="7" creationId="{652A9618-CD8C-44FA-8C24-CB51EECDF479}"/>
          </ac:graphicFrameMkLst>
        </pc:graphicFrameChg>
        <pc:graphicFrameChg chg="add del mod">
          <ac:chgData name="Elli Cosky" userId="bfef3c8e-4860-4e5f-8032-c4c48c8a18b5" providerId="ADAL" clId="{6697286B-A6BC-4DA6-97E0-042656201376}" dt="2021-12-06T22:23:52.375" v="4984" actId="478"/>
          <ac:graphicFrameMkLst>
            <pc:docMk/>
            <pc:sldMk cId="14682096" sldId="321"/>
            <ac:graphicFrameMk id="8" creationId="{1294D689-6D1F-413F-A85F-34E36AE8BFC5}"/>
          </ac:graphicFrameMkLst>
        </pc:graphicFrameChg>
        <pc:picChg chg="del">
          <ac:chgData name="Elli Cosky" userId="bfef3c8e-4860-4e5f-8032-c4c48c8a18b5" providerId="ADAL" clId="{6697286B-A6BC-4DA6-97E0-042656201376}" dt="2021-12-01T18:14:16.646" v="3113" actId="478"/>
          <ac:picMkLst>
            <pc:docMk/>
            <pc:sldMk cId="14682096" sldId="321"/>
            <ac:picMk id="6" creationId="{6BA6B197-3237-4273-9B0E-71D43E6478FF}"/>
          </ac:picMkLst>
        </pc:picChg>
      </pc:sldChg>
      <pc:sldChg chg="modNotesTx">
        <pc:chgData name="Elli Cosky" userId="bfef3c8e-4860-4e5f-8032-c4c48c8a18b5" providerId="ADAL" clId="{6697286B-A6BC-4DA6-97E0-042656201376}" dt="2021-12-03T20:18:17.221" v="3723" actId="113"/>
        <pc:sldMkLst>
          <pc:docMk/>
          <pc:sldMk cId="2890251826" sldId="322"/>
        </pc:sldMkLst>
      </pc:sldChg>
      <pc:sldChg chg="addSp delSp modSp add mod delAnim modNotesTx">
        <pc:chgData name="Elli Cosky" userId="bfef3c8e-4860-4e5f-8032-c4c48c8a18b5" providerId="ADAL" clId="{6697286B-A6BC-4DA6-97E0-042656201376}" dt="2021-11-24T18:22:06.422" v="2296" actId="20577"/>
        <pc:sldMkLst>
          <pc:docMk/>
          <pc:sldMk cId="2791353847" sldId="323"/>
        </pc:sldMkLst>
        <pc:spChg chg="add del mod">
          <ac:chgData name="Elli Cosky" userId="bfef3c8e-4860-4e5f-8032-c4c48c8a18b5" providerId="ADAL" clId="{6697286B-A6BC-4DA6-97E0-042656201376}" dt="2021-11-24T18:21:09.104" v="2241"/>
          <ac:spMkLst>
            <pc:docMk/>
            <pc:sldMk cId="2791353847" sldId="323"/>
            <ac:spMk id="7" creationId="{D1A394A1-3B2C-4E99-8ACC-C8EE242CDB9F}"/>
          </ac:spMkLst>
        </pc:spChg>
        <pc:spChg chg="add mod">
          <ac:chgData name="Elli Cosky" userId="bfef3c8e-4860-4e5f-8032-c4c48c8a18b5" providerId="ADAL" clId="{6697286B-A6BC-4DA6-97E0-042656201376}" dt="2021-11-24T18:22:04.211" v="2295" actId="1076"/>
          <ac:spMkLst>
            <pc:docMk/>
            <pc:sldMk cId="2791353847" sldId="323"/>
            <ac:spMk id="9" creationId="{B84224E3-F5F5-4C60-8418-12E352BD8DD8}"/>
          </ac:spMkLst>
        </pc:spChg>
        <pc:spChg chg="mod">
          <ac:chgData name="Elli Cosky" userId="bfef3c8e-4860-4e5f-8032-c4c48c8a18b5" providerId="ADAL" clId="{6697286B-A6BC-4DA6-97E0-042656201376}" dt="2021-11-24T18:17:29.522" v="2075" actId="20577"/>
          <ac:spMkLst>
            <pc:docMk/>
            <pc:sldMk cId="2791353847" sldId="323"/>
            <ac:spMk id="21" creationId="{32032FA4-8AA7-4C64-90E5-F714BF2D68B4}"/>
          </ac:spMkLst>
        </pc:spChg>
        <pc:spChg chg="mod">
          <ac:chgData name="Elli Cosky" userId="bfef3c8e-4860-4e5f-8032-c4c48c8a18b5" providerId="ADAL" clId="{6697286B-A6BC-4DA6-97E0-042656201376}" dt="2021-11-24T18:21:39.168" v="2291" actId="20577"/>
          <ac:spMkLst>
            <pc:docMk/>
            <pc:sldMk cId="2791353847" sldId="323"/>
            <ac:spMk id="24" creationId="{855F301E-F57D-4223-9C50-AAEFD9510F17}"/>
          </ac:spMkLst>
        </pc:spChg>
        <pc:spChg chg="mod">
          <ac:chgData name="Elli Cosky" userId="bfef3c8e-4860-4e5f-8032-c4c48c8a18b5" providerId="ADAL" clId="{6697286B-A6BC-4DA6-97E0-042656201376}" dt="2021-11-24T18:20:22.741" v="2221" actId="20577"/>
          <ac:spMkLst>
            <pc:docMk/>
            <pc:sldMk cId="2791353847" sldId="323"/>
            <ac:spMk id="74" creationId="{8DBAC409-2BF2-49CA-8DEE-1FBB68DF3E67}"/>
          </ac:spMkLst>
        </pc:spChg>
        <pc:spChg chg="mod">
          <ac:chgData name="Elli Cosky" userId="bfef3c8e-4860-4e5f-8032-c4c48c8a18b5" providerId="ADAL" clId="{6697286B-A6BC-4DA6-97E0-042656201376}" dt="2021-11-24T18:18:41.100" v="2128" actId="20577"/>
          <ac:spMkLst>
            <pc:docMk/>
            <pc:sldMk cId="2791353847" sldId="323"/>
            <ac:spMk id="78" creationId="{0256EECE-DF6B-4CB8-B867-21E9E2A70EE2}"/>
          </ac:spMkLst>
        </pc:spChg>
        <pc:grpChg chg="del">
          <ac:chgData name="Elli Cosky" userId="bfef3c8e-4860-4e5f-8032-c4c48c8a18b5" providerId="ADAL" clId="{6697286B-A6BC-4DA6-97E0-042656201376}" dt="2021-11-24T18:17:01.411" v="2069" actId="478"/>
          <ac:grpSpMkLst>
            <pc:docMk/>
            <pc:sldMk cId="2791353847" sldId="323"/>
            <ac:grpSpMk id="105" creationId="{BC29C239-2CC0-4674-BCDF-93EE5D3E8D4D}"/>
          </ac:grpSpMkLst>
        </pc:grpChg>
        <pc:grpChg chg="mod">
          <ac:chgData name="Elli Cosky" userId="bfef3c8e-4860-4e5f-8032-c4c48c8a18b5" providerId="ADAL" clId="{6697286B-A6BC-4DA6-97E0-042656201376}" dt="2021-11-24T18:19:22.079" v="2177" actId="1038"/>
          <ac:grpSpMkLst>
            <pc:docMk/>
            <pc:sldMk cId="2791353847" sldId="323"/>
            <ac:grpSpMk id="110" creationId="{C789618F-D85E-4D11-83A8-C011C06FFCEE}"/>
          </ac:grpSpMkLst>
        </pc:grpChg>
        <pc:grpChg chg="del mod">
          <ac:chgData name="Elli Cosky" userId="bfef3c8e-4860-4e5f-8032-c4c48c8a18b5" providerId="ADAL" clId="{6697286B-A6BC-4DA6-97E0-042656201376}" dt="2021-11-24T18:19:09.962" v="2158" actId="478"/>
          <ac:grpSpMkLst>
            <pc:docMk/>
            <pc:sldMk cId="2791353847" sldId="323"/>
            <ac:grpSpMk id="111" creationId="{34F2D6F2-ACB5-40F2-ADCD-6E37E14A9149}"/>
          </ac:grpSpMkLst>
        </pc:grpChg>
        <pc:grpChg chg="mod">
          <ac:chgData name="Elli Cosky" userId="bfef3c8e-4860-4e5f-8032-c4c48c8a18b5" providerId="ADAL" clId="{6697286B-A6BC-4DA6-97E0-042656201376}" dt="2021-11-24T18:19:29.981" v="2178" actId="1076"/>
          <ac:grpSpMkLst>
            <pc:docMk/>
            <pc:sldMk cId="2791353847" sldId="323"/>
            <ac:grpSpMk id="112" creationId="{3FA51676-0239-4640-B82F-8675B773783A}"/>
          </ac:grpSpMkLst>
        </pc:grpChg>
        <pc:grpChg chg="del">
          <ac:chgData name="Elli Cosky" userId="bfef3c8e-4860-4e5f-8032-c4c48c8a18b5" providerId="ADAL" clId="{6697286B-A6BC-4DA6-97E0-042656201376}" dt="2021-11-24T18:17:03.493" v="2070" actId="478"/>
          <ac:grpSpMkLst>
            <pc:docMk/>
            <pc:sldMk cId="2791353847" sldId="323"/>
            <ac:grpSpMk id="113" creationId="{A0641939-FF79-451A-9EE4-01EA8739327F}"/>
          </ac:grpSpMkLst>
        </pc:grpChg>
        <pc:graphicFrameChg chg="add del mod">
          <ac:chgData name="Elli Cosky" userId="bfef3c8e-4860-4e5f-8032-c4c48c8a18b5" providerId="ADAL" clId="{6697286B-A6BC-4DA6-97E0-042656201376}" dt="2021-11-24T18:20:57.001" v="2235" actId="478"/>
          <ac:graphicFrameMkLst>
            <pc:docMk/>
            <pc:sldMk cId="2791353847" sldId="323"/>
            <ac:graphicFrameMk id="3" creationId="{B966C9E1-545C-48DC-BB4D-D6B022F5239F}"/>
          </ac:graphicFrameMkLst>
        </pc:graphicFrameChg>
        <pc:graphicFrameChg chg="add del mod">
          <ac:chgData name="Elli Cosky" userId="bfef3c8e-4860-4e5f-8032-c4c48c8a18b5" providerId="ADAL" clId="{6697286B-A6BC-4DA6-97E0-042656201376}" dt="2021-11-24T18:21:09.093" v="2239" actId="478"/>
          <ac:graphicFrameMkLst>
            <pc:docMk/>
            <pc:sldMk cId="2791353847" sldId="323"/>
            <ac:graphicFrameMk id="8" creationId="{58886B64-2936-4D1C-8094-880743652740}"/>
          </ac:graphicFrameMkLst>
        </pc:graphicFrameChg>
      </pc:sldChg>
    </pc:docChg>
  </pc:docChgLst>
  <pc:docChgLst>
    <pc:chgData name="Elli Cosky" userId="S::ecosky@metrostratgroup.com::bfef3c8e-4860-4e5f-8032-c4c48c8a18b5" providerId="AD" clId="Web-{775EA155-1F8B-96DB-2495-C7CA10DD3073}"/>
    <pc:docChg chg="modSld">
      <pc:chgData name="Elli Cosky" userId="S::ecosky@metrostratgroup.com::bfef3c8e-4860-4e5f-8032-c4c48c8a18b5" providerId="AD" clId="Web-{775EA155-1F8B-96DB-2495-C7CA10DD3073}" dt="2021-11-30T19:41:44.141" v="3" actId="1076"/>
      <pc:docMkLst>
        <pc:docMk/>
      </pc:docMkLst>
      <pc:sldChg chg="modSp">
        <pc:chgData name="Elli Cosky" userId="S::ecosky@metrostratgroup.com::bfef3c8e-4860-4e5f-8032-c4c48c8a18b5" providerId="AD" clId="Web-{775EA155-1F8B-96DB-2495-C7CA10DD3073}" dt="2021-11-30T19:41:44.141" v="3" actId="1076"/>
        <pc:sldMkLst>
          <pc:docMk/>
          <pc:sldMk cId="2948608655" sldId="297"/>
        </pc:sldMkLst>
        <pc:picChg chg="mod">
          <ac:chgData name="Elli Cosky" userId="S::ecosky@metrostratgroup.com::bfef3c8e-4860-4e5f-8032-c4c48c8a18b5" providerId="AD" clId="Web-{775EA155-1F8B-96DB-2495-C7CA10DD3073}" dt="2021-11-30T19:41:44.141" v="3" actId="1076"/>
          <ac:picMkLst>
            <pc:docMk/>
            <pc:sldMk cId="2948608655" sldId="297"/>
            <ac:picMk id="6" creationId="{C4634F54-D1CF-4B54-ABBE-35F9D552EF08}"/>
          </ac:picMkLst>
        </pc:picChg>
      </pc:sldChg>
    </pc:docChg>
  </pc:docChgLst>
  <pc:docChgLst>
    <pc:chgData name="Eldringhoff, William" userId="S::weldringhoff_knightea.com#ext#@metrostrategiesinc.com::fe9d2daa-cc1d-4710-897a-9e843487daa9" providerId="AD" clId="Web-{440BC7D2-0CE4-4272-884E-E84B27F1F7A5}"/>
    <pc:docChg chg="modSld">
      <pc:chgData name="Eldringhoff, William" userId="S::weldringhoff_knightea.com#ext#@metrostrategiesinc.com::fe9d2daa-cc1d-4710-897a-9e843487daa9" providerId="AD" clId="Web-{440BC7D2-0CE4-4272-884E-E84B27F1F7A5}" dt="2022-05-04T21:16:17.289" v="3"/>
      <pc:docMkLst>
        <pc:docMk/>
      </pc:docMkLst>
      <pc:sldChg chg="modSp">
        <pc:chgData name="Eldringhoff, William" userId="S::weldringhoff_knightea.com#ext#@metrostrategiesinc.com::fe9d2daa-cc1d-4710-897a-9e843487daa9" providerId="AD" clId="Web-{440BC7D2-0CE4-4272-884E-E84B27F1F7A5}" dt="2022-05-04T21:16:17.289" v="3"/>
        <pc:sldMkLst>
          <pc:docMk/>
          <pc:sldMk cId="2639649326" sldId="315"/>
        </pc:sldMkLst>
        <pc:graphicFrameChg chg="mod modGraphic">
          <ac:chgData name="Eldringhoff, William" userId="S::weldringhoff_knightea.com#ext#@metrostrategiesinc.com::fe9d2daa-cc1d-4710-897a-9e843487daa9" providerId="AD" clId="Web-{440BC7D2-0CE4-4272-884E-E84B27F1F7A5}" dt="2022-05-04T21:16:17.289" v="3"/>
          <ac:graphicFrameMkLst>
            <pc:docMk/>
            <pc:sldMk cId="2639649326" sldId="315"/>
            <ac:graphicFrameMk id="7" creationId="{6F878D5C-FF03-4821-B8DA-B00CDF0E9157}"/>
          </ac:graphicFrameMkLst>
        </pc:graphicFrameChg>
      </pc:sldChg>
    </pc:docChg>
  </pc:docChgLst>
  <pc:docChgLst>
    <pc:chgData name="Elli Cosky" userId="S::ecosky@metrostratgroup.com::bfef3c8e-4860-4e5f-8032-c4c48c8a18b5" providerId="AD" clId="Web-{4FCD1C96-7EB7-2680-DA15-797A421E8CD8}"/>
    <pc:docChg chg="addSld modSld">
      <pc:chgData name="Elli Cosky" userId="S::ecosky@metrostratgroup.com::bfef3c8e-4860-4e5f-8032-c4c48c8a18b5" providerId="AD" clId="Web-{4FCD1C96-7EB7-2680-DA15-797A421E8CD8}" dt="2021-11-18T19:59:49.565" v="151" actId="1076"/>
      <pc:docMkLst>
        <pc:docMk/>
      </pc:docMkLst>
      <pc:sldChg chg="modSp">
        <pc:chgData name="Elli Cosky" userId="S::ecosky@metrostratgroup.com::bfef3c8e-4860-4e5f-8032-c4c48c8a18b5" providerId="AD" clId="Web-{4FCD1C96-7EB7-2680-DA15-797A421E8CD8}" dt="2021-11-18T19:59:49.565" v="151" actId="1076"/>
        <pc:sldMkLst>
          <pc:docMk/>
          <pc:sldMk cId="217069321" sldId="273"/>
        </pc:sldMkLst>
        <pc:spChg chg="mod">
          <ac:chgData name="Elli Cosky" userId="S::ecosky@metrostratgroup.com::bfef3c8e-4860-4e5f-8032-c4c48c8a18b5" providerId="AD" clId="Web-{4FCD1C96-7EB7-2680-DA15-797A421E8CD8}" dt="2021-11-18T19:59:49.565" v="151" actId="1076"/>
          <ac:spMkLst>
            <pc:docMk/>
            <pc:sldMk cId="217069321" sldId="273"/>
            <ac:spMk id="6" creationId="{F1A2629B-03A2-42F9-A1A4-63DEDB15707D}"/>
          </ac:spMkLst>
        </pc:spChg>
      </pc:sldChg>
      <pc:sldChg chg="modSp">
        <pc:chgData name="Elli Cosky" userId="S::ecosky@metrostratgroup.com::bfef3c8e-4860-4e5f-8032-c4c48c8a18b5" providerId="AD" clId="Web-{4FCD1C96-7EB7-2680-DA15-797A421E8CD8}" dt="2021-11-18T19:32:13.380" v="6" actId="14100"/>
        <pc:sldMkLst>
          <pc:docMk/>
          <pc:sldMk cId="1478227326" sldId="307"/>
        </pc:sldMkLst>
        <pc:picChg chg="mod modCrop">
          <ac:chgData name="Elli Cosky" userId="S::ecosky@metrostratgroup.com::bfef3c8e-4860-4e5f-8032-c4c48c8a18b5" providerId="AD" clId="Web-{4FCD1C96-7EB7-2680-DA15-797A421E8CD8}" dt="2021-11-18T19:32:13.380" v="6" actId="14100"/>
          <ac:picMkLst>
            <pc:docMk/>
            <pc:sldMk cId="1478227326" sldId="307"/>
            <ac:picMk id="9" creationId="{B5585B7E-89BE-4698-92FA-A34A6B5533AC}"/>
          </ac:picMkLst>
        </pc:picChg>
      </pc:sldChg>
      <pc:sldChg chg="modSp add replId">
        <pc:chgData name="Elli Cosky" userId="S::ecosky@metrostratgroup.com::bfef3c8e-4860-4e5f-8032-c4c48c8a18b5" providerId="AD" clId="Web-{4FCD1C96-7EB7-2680-DA15-797A421E8CD8}" dt="2021-11-18T19:47:41.597" v="49" actId="20577"/>
        <pc:sldMkLst>
          <pc:docMk/>
          <pc:sldMk cId="2890251826" sldId="322"/>
        </pc:sldMkLst>
        <pc:spChg chg="mod">
          <ac:chgData name="Elli Cosky" userId="S::ecosky@metrostratgroup.com::bfef3c8e-4860-4e5f-8032-c4c48c8a18b5" providerId="AD" clId="Web-{4FCD1C96-7EB7-2680-DA15-797A421E8CD8}" dt="2021-11-18T19:47:41.597" v="49" actId="20577"/>
          <ac:spMkLst>
            <pc:docMk/>
            <pc:sldMk cId="2890251826" sldId="322"/>
            <ac:spMk id="6" creationId="{F1A2629B-03A2-42F9-A1A4-63DEDB15707D}"/>
          </ac:spMkLst>
        </pc:spChg>
      </pc:sldChg>
    </pc:docChg>
  </pc:docChgLst>
  <pc:docChgLst>
    <pc:chgData name="Elli Cosky" userId="S::ecosky@metrostratgroup.com::bfef3c8e-4860-4e5f-8032-c4c48c8a18b5" providerId="AD" clId="Web-{02236285-F3F9-9201-E335-9C104EB10ECD}"/>
    <pc:docChg chg="modSld">
      <pc:chgData name="Elli Cosky" userId="S::ecosky@metrostratgroup.com::bfef3c8e-4860-4e5f-8032-c4c48c8a18b5" providerId="AD" clId="Web-{02236285-F3F9-9201-E335-9C104EB10ECD}" dt="2022-05-10T18:51:23.966" v="177"/>
      <pc:docMkLst>
        <pc:docMk/>
      </pc:docMkLst>
      <pc:sldChg chg="modNotes">
        <pc:chgData name="Elli Cosky" userId="S::ecosky@metrostratgroup.com::bfef3c8e-4860-4e5f-8032-c4c48c8a18b5" providerId="AD" clId="Web-{02236285-F3F9-9201-E335-9C104EB10ECD}" dt="2022-05-10T18:51:23.966" v="177"/>
        <pc:sldMkLst>
          <pc:docMk/>
          <pc:sldMk cId="587933338" sldId="256"/>
        </pc:sldMkLst>
      </pc:sldChg>
      <pc:sldChg chg="modNotes">
        <pc:chgData name="Elli Cosky" userId="S::ecosky@metrostratgroup.com::bfef3c8e-4860-4e5f-8032-c4c48c8a18b5" providerId="AD" clId="Web-{02236285-F3F9-9201-E335-9C104EB10ECD}" dt="2022-05-10T18:49:48.760" v="143"/>
        <pc:sldMkLst>
          <pc:docMk/>
          <pc:sldMk cId="617029908" sldId="323"/>
        </pc:sldMkLst>
      </pc:sldChg>
    </pc:docChg>
  </pc:docChgLst>
  <pc:docChgLst>
    <pc:chgData name="Elli Cosky" userId="S::ecosky@metrostratgroup.com::bfef3c8e-4860-4e5f-8032-c4c48c8a18b5" providerId="AD" clId="Web-{99B657AF-900C-BD63-433F-3BFDDB84FA81}"/>
    <pc:docChg chg="modSld">
      <pc:chgData name="Elli Cosky" userId="S::ecosky@metrostratgroup.com::bfef3c8e-4860-4e5f-8032-c4c48c8a18b5" providerId="AD" clId="Web-{99B657AF-900C-BD63-433F-3BFDDB84FA81}" dt="2021-12-02T20:17:46.244" v="13" actId="20577"/>
      <pc:docMkLst>
        <pc:docMk/>
      </pc:docMkLst>
      <pc:sldChg chg="modSp">
        <pc:chgData name="Elli Cosky" userId="S::ecosky@metrostratgroup.com::bfef3c8e-4860-4e5f-8032-c4c48c8a18b5" providerId="AD" clId="Web-{99B657AF-900C-BD63-433F-3BFDDB84FA81}" dt="2021-12-02T20:17:46.244" v="13" actId="20577"/>
        <pc:sldMkLst>
          <pc:docMk/>
          <pc:sldMk cId="1478227326" sldId="307"/>
        </pc:sldMkLst>
        <pc:spChg chg="mod">
          <ac:chgData name="Elli Cosky" userId="S::ecosky@metrostratgroup.com::bfef3c8e-4860-4e5f-8032-c4c48c8a18b5" providerId="AD" clId="Web-{99B657AF-900C-BD63-433F-3BFDDB84FA81}" dt="2021-12-02T20:17:46.244" v="13" actId="20577"/>
          <ac:spMkLst>
            <pc:docMk/>
            <pc:sldMk cId="1478227326" sldId="307"/>
            <ac:spMk id="7" creationId="{45F5B012-934D-4C46-9FC5-35D015CB3B14}"/>
          </ac:spMkLst>
        </pc:spChg>
      </pc:sldChg>
    </pc:docChg>
  </pc:docChgLst>
  <pc:docChgLst>
    <pc:chgData name="Elli Cosky" userId="S::ecosky@metrostratgroup.com::bfef3c8e-4860-4e5f-8032-c4c48c8a18b5" providerId="AD" clId="Web-{FBA2C9B9-7C00-7C3F-507E-AF2A358D4430}"/>
    <pc:docChg chg="modSld">
      <pc:chgData name="Elli Cosky" userId="S::ecosky@metrostratgroup.com::bfef3c8e-4860-4e5f-8032-c4c48c8a18b5" providerId="AD" clId="Web-{FBA2C9B9-7C00-7C3F-507E-AF2A358D4430}" dt="2021-11-18T20:19:59.343" v="7" actId="1076"/>
      <pc:docMkLst>
        <pc:docMk/>
      </pc:docMkLst>
      <pc:sldChg chg="addSp delSp modSp">
        <pc:chgData name="Elli Cosky" userId="S::ecosky@metrostratgroup.com::bfef3c8e-4860-4e5f-8032-c4c48c8a18b5" providerId="AD" clId="Web-{FBA2C9B9-7C00-7C3F-507E-AF2A358D4430}" dt="2021-11-18T20:19:59.343" v="7" actId="1076"/>
        <pc:sldMkLst>
          <pc:docMk/>
          <pc:sldMk cId="2674471113" sldId="257"/>
        </pc:sldMkLst>
        <pc:picChg chg="add mod">
          <ac:chgData name="Elli Cosky" userId="S::ecosky@metrostratgroup.com::bfef3c8e-4860-4e5f-8032-c4c48c8a18b5" providerId="AD" clId="Web-{FBA2C9B9-7C00-7C3F-507E-AF2A358D4430}" dt="2021-11-18T20:19:59.343" v="7" actId="1076"/>
          <ac:picMkLst>
            <pc:docMk/>
            <pc:sldMk cId="2674471113" sldId="257"/>
            <ac:picMk id="3" creationId="{182A4573-41CF-47A4-AF01-094C4586CB69}"/>
          </ac:picMkLst>
        </pc:picChg>
        <pc:picChg chg="del">
          <ac:chgData name="Elli Cosky" userId="S::ecosky@metrostratgroup.com::bfef3c8e-4860-4e5f-8032-c4c48c8a18b5" providerId="AD" clId="Web-{FBA2C9B9-7C00-7C3F-507E-AF2A358D4430}" dt="2021-11-18T20:18:20.875" v="0"/>
          <ac:picMkLst>
            <pc:docMk/>
            <pc:sldMk cId="2674471113" sldId="257"/>
            <ac:picMk id="24" creationId="{0982525B-64F9-44DD-8B60-79BB18B68940}"/>
          </ac:picMkLst>
        </pc:picChg>
      </pc:sldChg>
    </pc:docChg>
  </pc:docChgLst>
  <pc:docChgLst>
    <pc:chgData name="Eldringhoff, William" userId="S::weldringhoff_knightea.com#ext#@metrostrategiesinc.com::fe9d2daa-cc1d-4710-897a-9e843487daa9" providerId="AD" clId="Web-{94B97CD2-7693-81BE-E323-E6165B210B06}"/>
    <pc:docChg chg="modSld">
      <pc:chgData name="Eldringhoff, William" userId="S::weldringhoff_knightea.com#ext#@metrostrategiesinc.com::fe9d2daa-cc1d-4710-897a-9e843487daa9" providerId="AD" clId="Web-{94B97CD2-7693-81BE-E323-E6165B210B06}" dt="2022-05-16T19:30:14.012" v="180"/>
      <pc:docMkLst>
        <pc:docMk/>
      </pc:docMkLst>
      <pc:sldChg chg="modSp">
        <pc:chgData name="Eldringhoff, William" userId="S::weldringhoff_knightea.com#ext#@metrostrategiesinc.com::fe9d2daa-cc1d-4710-897a-9e843487daa9" providerId="AD" clId="Web-{94B97CD2-7693-81BE-E323-E6165B210B06}" dt="2022-05-16T13:30:52.258" v="17" actId="1076"/>
        <pc:sldMkLst>
          <pc:docMk/>
          <pc:sldMk cId="3825430641" sldId="258"/>
        </pc:sldMkLst>
        <pc:spChg chg="mod">
          <ac:chgData name="Eldringhoff, William" userId="S::weldringhoff_knightea.com#ext#@metrostrategiesinc.com::fe9d2daa-cc1d-4710-897a-9e843487daa9" providerId="AD" clId="Web-{94B97CD2-7693-81BE-E323-E6165B210B06}" dt="2022-05-16T13:30:52.258" v="17" actId="1076"/>
          <ac:spMkLst>
            <pc:docMk/>
            <pc:sldMk cId="3825430641" sldId="258"/>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0:38.008" v="16" actId="1076"/>
        <pc:sldMkLst>
          <pc:docMk/>
          <pc:sldMk cId="421222135" sldId="271"/>
        </pc:sldMkLst>
        <pc:spChg chg="mod">
          <ac:chgData name="Eldringhoff, William" userId="S::weldringhoff_knightea.com#ext#@metrostrategiesinc.com::fe9d2daa-cc1d-4710-897a-9e843487daa9" providerId="AD" clId="Web-{94B97CD2-7693-81BE-E323-E6165B210B06}" dt="2022-05-16T13:30:38.008" v="16" actId="1076"/>
          <ac:spMkLst>
            <pc:docMk/>
            <pc:sldMk cId="421222135" sldId="271"/>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4:35:51.782" v="151" actId="1076"/>
        <pc:sldMkLst>
          <pc:docMk/>
          <pc:sldMk cId="2650719685" sldId="286"/>
        </pc:sldMkLst>
        <pc:spChg chg="mod">
          <ac:chgData name="Eldringhoff, William" userId="S::weldringhoff_knightea.com#ext#@metrostrategiesinc.com::fe9d2daa-cc1d-4710-897a-9e843487daa9" providerId="AD" clId="Web-{94B97CD2-7693-81BE-E323-E6165B210B06}" dt="2022-05-16T14:35:51.782" v="151" actId="1076"/>
          <ac:spMkLst>
            <pc:docMk/>
            <pc:sldMk cId="2650719685" sldId="286"/>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2:34.475" v="23" actId="1076"/>
        <pc:sldMkLst>
          <pc:docMk/>
          <pc:sldMk cId="4241346597" sldId="287"/>
        </pc:sldMkLst>
        <pc:spChg chg="mod">
          <ac:chgData name="Eldringhoff, William" userId="S::weldringhoff_knightea.com#ext#@metrostrategiesinc.com::fe9d2daa-cc1d-4710-897a-9e843487daa9" providerId="AD" clId="Web-{94B97CD2-7693-81BE-E323-E6165B210B06}" dt="2022-05-16T13:32:34.475" v="23" actId="1076"/>
          <ac:spMkLst>
            <pc:docMk/>
            <pc:sldMk cId="4241346597" sldId="287"/>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1:02.914" v="18" actId="1076"/>
        <pc:sldMkLst>
          <pc:docMk/>
          <pc:sldMk cId="956805603" sldId="299"/>
        </pc:sldMkLst>
        <pc:spChg chg="mod">
          <ac:chgData name="Eldringhoff, William" userId="S::weldringhoff_knightea.com#ext#@metrostrategiesinc.com::fe9d2daa-cc1d-4710-897a-9e843487daa9" providerId="AD" clId="Web-{94B97CD2-7693-81BE-E323-E6165B210B06}" dt="2022-05-16T13:31:02.914" v="18" actId="1076"/>
          <ac:spMkLst>
            <pc:docMk/>
            <pc:sldMk cId="956805603" sldId="299"/>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0:31.930" v="15" actId="1076"/>
        <pc:sldMkLst>
          <pc:docMk/>
          <pc:sldMk cId="3980465328" sldId="303"/>
        </pc:sldMkLst>
        <pc:spChg chg="mod">
          <ac:chgData name="Eldringhoff, William" userId="S::weldringhoff_knightea.com#ext#@metrostrategiesinc.com::fe9d2daa-cc1d-4710-897a-9e843487daa9" providerId="AD" clId="Web-{94B97CD2-7693-81BE-E323-E6165B210B06}" dt="2022-05-16T13:30:31.930" v="15" actId="1076"/>
          <ac:spMkLst>
            <pc:docMk/>
            <pc:sldMk cId="3980465328" sldId="303"/>
            <ac:spMk id="6" creationId="{93564D30-1965-4BF9-BD61-2C86319937F6}"/>
          </ac:spMkLst>
        </pc:spChg>
      </pc:sldChg>
      <pc:sldChg chg="modNotes">
        <pc:chgData name="Eldringhoff, William" userId="S::weldringhoff_knightea.com#ext#@metrostrategiesinc.com::fe9d2daa-cc1d-4710-897a-9e843487daa9" providerId="AD" clId="Web-{94B97CD2-7693-81BE-E323-E6165B210B06}" dt="2022-05-16T14:26:15.690" v="148"/>
        <pc:sldMkLst>
          <pc:docMk/>
          <pc:sldMk cId="1478227326" sldId="307"/>
        </pc:sldMkLst>
      </pc:sldChg>
      <pc:sldChg chg="modSp">
        <pc:chgData name="Eldringhoff, William" userId="S::weldringhoff_knightea.com#ext#@metrostrategiesinc.com::fe9d2daa-cc1d-4710-897a-9e843487daa9" providerId="AD" clId="Web-{94B97CD2-7693-81BE-E323-E6165B210B06}" dt="2022-05-16T13:32:10.304" v="22" actId="14100"/>
        <pc:sldMkLst>
          <pc:docMk/>
          <pc:sldMk cId="3778206976" sldId="313"/>
        </pc:sldMkLst>
        <pc:spChg chg="mod">
          <ac:chgData name="Eldringhoff, William" userId="S::weldringhoff_knightea.com#ext#@metrostrategiesinc.com::fe9d2daa-cc1d-4710-897a-9e843487daa9" providerId="AD" clId="Web-{94B97CD2-7693-81BE-E323-E6165B210B06}" dt="2022-05-16T13:32:10.304" v="22" actId="14100"/>
          <ac:spMkLst>
            <pc:docMk/>
            <pc:sldMk cId="3778206976" sldId="313"/>
            <ac:spMk id="7" creationId="{E363667D-B0BE-4790-8EA7-7D803B091D67}"/>
          </ac:spMkLst>
        </pc:spChg>
        <pc:grpChg chg="mod">
          <ac:chgData name="Eldringhoff, William" userId="S::weldringhoff_knightea.com#ext#@metrostrategiesinc.com::fe9d2daa-cc1d-4710-897a-9e843487daa9" providerId="AD" clId="Web-{94B97CD2-7693-81BE-E323-E6165B210B06}" dt="2022-05-16T13:31:55.319" v="20" actId="14100"/>
          <ac:grpSpMkLst>
            <pc:docMk/>
            <pc:sldMk cId="3778206976" sldId="313"/>
            <ac:grpSpMk id="10" creationId="{F3A9B44E-AFF3-8A0D-1476-E194D7388F55}"/>
          </ac:grpSpMkLst>
        </pc:grpChg>
      </pc:sldChg>
      <pc:sldChg chg="modSp">
        <pc:chgData name="Eldringhoff, William" userId="S::weldringhoff_knightea.com#ext#@metrostrategiesinc.com::fe9d2daa-cc1d-4710-897a-9e843487daa9" providerId="AD" clId="Web-{94B97CD2-7693-81BE-E323-E6165B210B06}" dt="2022-05-16T19:30:14.012" v="180"/>
        <pc:sldMkLst>
          <pc:docMk/>
          <pc:sldMk cId="2639649326" sldId="315"/>
        </pc:sldMkLst>
        <pc:graphicFrameChg chg="mod modGraphic">
          <ac:chgData name="Eldringhoff, William" userId="S::weldringhoff_knightea.com#ext#@metrostrategiesinc.com::fe9d2daa-cc1d-4710-897a-9e843487daa9" providerId="AD" clId="Web-{94B97CD2-7693-81BE-E323-E6165B210B06}" dt="2022-05-16T19:30:14.012" v="180"/>
          <ac:graphicFrameMkLst>
            <pc:docMk/>
            <pc:sldMk cId="2639649326" sldId="315"/>
            <ac:graphicFrameMk id="7" creationId="{6F878D5C-FF03-4821-B8DA-B00CDF0E9157}"/>
          </ac:graphicFrameMkLst>
        </pc:graphicFrameChg>
      </pc:sldChg>
      <pc:sldChg chg="modSp">
        <pc:chgData name="Eldringhoff, William" userId="S::weldringhoff_knightea.com#ext#@metrostrategiesinc.com::fe9d2daa-cc1d-4710-897a-9e843487daa9" providerId="AD" clId="Web-{94B97CD2-7693-81BE-E323-E6165B210B06}" dt="2022-05-16T13:29:57.961" v="6" actId="1076"/>
        <pc:sldMkLst>
          <pc:docMk/>
          <pc:sldMk cId="3295311223" sldId="325"/>
        </pc:sldMkLst>
        <pc:spChg chg="mod">
          <ac:chgData name="Eldringhoff, William" userId="S::weldringhoff_knightea.com#ext#@metrostrategiesinc.com::fe9d2daa-cc1d-4710-897a-9e843487daa9" providerId="AD" clId="Web-{94B97CD2-7693-81BE-E323-E6165B210B06}" dt="2022-05-16T13:29:57.961" v="6" actId="1076"/>
          <ac:spMkLst>
            <pc:docMk/>
            <pc:sldMk cId="3295311223" sldId="325"/>
            <ac:spMk id="6" creationId="{93564D30-1965-4BF9-BD61-2C86319937F6}"/>
          </ac:spMkLst>
        </pc:spChg>
      </pc:sldChg>
      <pc:sldChg chg="addSp delSp modSp">
        <pc:chgData name="Eldringhoff, William" userId="S::weldringhoff_knightea.com#ext#@metrostrategiesinc.com::fe9d2daa-cc1d-4710-897a-9e843487daa9" providerId="AD" clId="Web-{94B97CD2-7693-81BE-E323-E6165B210B06}" dt="2022-05-16T15:17:53.705" v="176" actId="1076"/>
        <pc:sldMkLst>
          <pc:docMk/>
          <pc:sldMk cId="1621891558" sldId="330"/>
        </pc:sldMkLst>
        <pc:spChg chg="mod topLvl">
          <ac:chgData name="Eldringhoff, William" userId="S::weldringhoff_knightea.com#ext#@metrostrategiesinc.com::fe9d2daa-cc1d-4710-897a-9e843487daa9" providerId="AD" clId="Web-{94B97CD2-7693-81BE-E323-E6165B210B06}" dt="2022-05-16T15:16:25.877" v="157"/>
          <ac:spMkLst>
            <pc:docMk/>
            <pc:sldMk cId="1621891558" sldId="330"/>
            <ac:spMk id="11" creationId="{BAD8F3BE-8E75-460E-8AA5-315143115BA5}"/>
          </ac:spMkLst>
        </pc:spChg>
        <pc:spChg chg="del mod topLvl">
          <ac:chgData name="Eldringhoff, William" userId="S::weldringhoff_knightea.com#ext#@metrostrategiesinc.com::fe9d2daa-cc1d-4710-897a-9e843487daa9" providerId="AD" clId="Web-{94B97CD2-7693-81BE-E323-E6165B210B06}" dt="2022-05-16T15:17:35.142" v="173"/>
          <ac:spMkLst>
            <pc:docMk/>
            <pc:sldMk cId="1621891558" sldId="330"/>
            <ac:spMk id="17" creationId="{37777D0E-BE29-416B-9834-942918937553}"/>
          </ac:spMkLst>
        </pc:spChg>
        <pc:grpChg chg="add del">
          <ac:chgData name="Eldringhoff, William" userId="S::weldringhoff_knightea.com#ext#@metrostrategiesinc.com::fe9d2daa-cc1d-4710-897a-9e843487daa9" providerId="AD" clId="Web-{94B97CD2-7693-81BE-E323-E6165B210B06}" dt="2022-05-16T15:16:53.814" v="166"/>
          <ac:grpSpMkLst>
            <pc:docMk/>
            <pc:sldMk cId="1621891558" sldId="330"/>
            <ac:grpSpMk id="12" creationId="{E6179407-05B0-4DFF-834F-9835A2261AD1}"/>
          </ac:grpSpMkLst>
        </pc:grpChg>
        <pc:grpChg chg="del topLvl">
          <ac:chgData name="Eldringhoff, William" userId="S::weldringhoff_knightea.com#ext#@metrostrategiesinc.com::fe9d2daa-cc1d-4710-897a-9e843487daa9" providerId="AD" clId="Web-{94B97CD2-7693-81BE-E323-E6165B210B06}" dt="2022-05-16T15:17:36.439" v="174"/>
          <ac:grpSpMkLst>
            <pc:docMk/>
            <pc:sldMk cId="1621891558" sldId="330"/>
            <ac:grpSpMk id="18" creationId="{E076D15E-A611-4FEE-A1F7-4E98669EA131}"/>
          </ac:grpSpMkLst>
        </pc:grpChg>
        <pc:grpChg chg="del">
          <ac:chgData name="Eldringhoff, William" userId="S::weldringhoff_knightea.com#ext#@metrostrategiesinc.com::fe9d2daa-cc1d-4710-897a-9e843487daa9" providerId="AD" clId="Web-{94B97CD2-7693-81BE-E323-E6165B210B06}" dt="2022-05-16T15:17:35.142" v="173"/>
          <ac:grpSpMkLst>
            <pc:docMk/>
            <pc:sldMk cId="1621891558" sldId="330"/>
            <ac:grpSpMk id="20" creationId="{75803617-E517-4ED6-8C24-B16E63DA32D0}"/>
          </ac:grpSpMkLst>
        </pc:grpChg>
        <pc:picChg chg="add mod">
          <ac:chgData name="Eldringhoff, William" userId="S::weldringhoff_knightea.com#ext#@metrostrategiesinc.com::fe9d2daa-cc1d-4710-897a-9e843487daa9" providerId="AD" clId="Web-{94B97CD2-7693-81BE-E323-E6165B210B06}" dt="2022-05-16T15:17:53.705" v="176" actId="1076"/>
          <ac:picMkLst>
            <pc:docMk/>
            <pc:sldMk cId="1621891558" sldId="330"/>
            <ac:picMk id="4" creationId="{61CF8E17-EFC9-1D5C-31EF-B49947552655}"/>
          </ac:picMkLst>
        </pc:picChg>
        <pc:picChg chg="add del mod topLvl">
          <ac:chgData name="Eldringhoff, William" userId="S::weldringhoff_knightea.com#ext#@metrostrategiesinc.com::fe9d2daa-cc1d-4710-897a-9e843487daa9" providerId="AD" clId="Web-{94B97CD2-7693-81BE-E323-E6165B210B06}" dt="2022-05-16T15:16:25.877" v="157"/>
          <ac:picMkLst>
            <pc:docMk/>
            <pc:sldMk cId="1621891558" sldId="330"/>
            <ac:picMk id="7" creationId="{92CF6292-BC06-423C-962B-2EF7E6ADF66E}"/>
          </ac:picMkLst>
        </pc:picChg>
      </pc:sldChg>
      <pc:sldChg chg="modNotes">
        <pc:chgData name="Eldringhoff, William" userId="S::weldringhoff_knightea.com#ext#@metrostrategiesinc.com::fe9d2daa-cc1d-4710-897a-9e843487daa9" providerId="AD" clId="Web-{94B97CD2-7693-81BE-E323-E6165B210B06}" dt="2022-05-16T14:26:54.580" v="150"/>
        <pc:sldMkLst>
          <pc:docMk/>
          <pc:sldMk cId="1151614460" sldId="332"/>
        </pc:sldMkLst>
      </pc:sldChg>
      <pc:sldChg chg="modSp">
        <pc:chgData name="Eldringhoff, William" userId="S::weldringhoff_knightea.com#ext#@metrostrategiesinc.com::fe9d2daa-cc1d-4710-897a-9e843487daa9" providerId="AD" clId="Web-{94B97CD2-7693-81BE-E323-E6165B210B06}" dt="2022-05-16T13:34:28.130" v="24" actId="1076"/>
        <pc:sldMkLst>
          <pc:docMk/>
          <pc:sldMk cId="3445780147" sldId="333"/>
        </pc:sldMkLst>
        <pc:spChg chg="mod">
          <ac:chgData name="Eldringhoff, William" userId="S::weldringhoff_knightea.com#ext#@metrostrategiesinc.com::fe9d2daa-cc1d-4710-897a-9e843487daa9" providerId="AD" clId="Web-{94B97CD2-7693-81BE-E323-E6165B210B06}" dt="2022-05-16T13:28:10.150" v="4" actId="14100"/>
          <ac:spMkLst>
            <pc:docMk/>
            <pc:sldMk cId="3445780147" sldId="333"/>
            <ac:spMk id="3" creationId="{88202489-ACBD-F293-892F-8315EBCB06F8}"/>
          </ac:spMkLst>
        </pc:spChg>
        <pc:spChg chg="mod">
          <ac:chgData name="Eldringhoff, William" userId="S::weldringhoff_knightea.com#ext#@metrostrategiesinc.com::fe9d2daa-cc1d-4710-897a-9e843487daa9" providerId="AD" clId="Web-{94B97CD2-7693-81BE-E323-E6165B210B06}" dt="2022-05-16T13:34:28.130" v="24" actId="1076"/>
          <ac:spMkLst>
            <pc:docMk/>
            <pc:sldMk cId="3445780147" sldId="333"/>
            <ac:spMk id="4" creationId="{B063C5D6-06CB-2409-D063-50DE83D7235B}"/>
          </ac:spMkLst>
        </pc:spChg>
        <pc:grpChg chg="mod">
          <ac:chgData name="Eldringhoff, William" userId="S::weldringhoff_knightea.com#ext#@metrostrategiesinc.com::fe9d2daa-cc1d-4710-897a-9e843487daa9" providerId="AD" clId="Web-{94B97CD2-7693-81BE-E323-E6165B210B06}" dt="2022-05-16T13:27:31.150" v="1" actId="14100"/>
          <ac:grpSpMkLst>
            <pc:docMk/>
            <pc:sldMk cId="3445780147" sldId="333"/>
            <ac:grpSpMk id="7" creationId="{D6103880-5830-AC01-79B4-4DDF79683B58}"/>
          </ac:grpSpMkLst>
        </pc:grpChg>
      </pc:sldChg>
    </pc:docChg>
  </pc:docChgLst>
  <pc:docChgLst>
    <pc:chgData name="Elli Cosky" userId="S::ecosky@metrostratgroup.com::bfef3c8e-4860-4e5f-8032-c4c48c8a18b5" providerId="AD" clId="Web-{93126966-F678-8442-2D09-A5757D6042DB}"/>
    <pc:docChg chg="modSld">
      <pc:chgData name="Elli Cosky" userId="S::ecosky@metrostratgroup.com::bfef3c8e-4860-4e5f-8032-c4c48c8a18b5" providerId="AD" clId="Web-{93126966-F678-8442-2D09-A5757D6042DB}" dt="2022-05-09T16:46:01.131" v="17"/>
      <pc:docMkLst>
        <pc:docMk/>
      </pc:docMkLst>
      <pc:sldChg chg="delSp">
        <pc:chgData name="Elli Cosky" userId="S::ecosky@metrostratgroup.com::bfef3c8e-4860-4e5f-8032-c4c48c8a18b5" providerId="AD" clId="Web-{93126966-F678-8442-2D09-A5757D6042DB}" dt="2022-05-09T16:46:01.131" v="17"/>
        <pc:sldMkLst>
          <pc:docMk/>
          <pc:sldMk cId="2070643490" sldId="293"/>
        </pc:sldMkLst>
        <pc:spChg chg="del">
          <ac:chgData name="Elli Cosky" userId="S::ecosky@metrostratgroup.com::bfef3c8e-4860-4e5f-8032-c4c48c8a18b5" providerId="AD" clId="Web-{93126966-F678-8442-2D09-A5757D6042DB}" dt="2022-05-09T16:46:01.131" v="17"/>
          <ac:spMkLst>
            <pc:docMk/>
            <pc:sldMk cId="2070643490" sldId="293"/>
            <ac:spMk id="2" creationId="{9C942DBF-D48C-BD5A-2C51-F8244F2ACECA}"/>
          </ac:spMkLst>
        </pc:spChg>
      </pc:sldChg>
      <pc:sldChg chg="addSp delSp modSp delCm">
        <pc:chgData name="Elli Cosky" userId="S::ecosky@metrostratgroup.com::bfef3c8e-4860-4e5f-8032-c4c48c8a18b5" providerId="AD" clId="Web-{93126966-F678-8442-2D09-A5757D6042DB}" dt="2022-05-09T16:45:08.054" v="16"/>
        <pc:sldMkLst>
          <pc:docMk/>
          <pc:sldMk cId="1745389746" sldId="324"/>
        </pc:sldMkLst>
        <pc:spChg chg="add del mod">
          <ac:chgData name="Elli Cosky" userId="S::ecosky@metrostratgroup.com::bfef3c8e-4860-4e5f-8032-c4c48c8a18b5" providerId="AD" clId="Web-{93126966-F678-8442-2D09-A5757D6042DB}" dt="2022-05-09T16:43:51.087" v="9"/>
          <ac:spMkLst>
            <pc:docMk/>
            <pc:sldMk cId="1745389746" sldId="324"/>
            <ac:spMk id="5" creationId="{D1D9D174-18F2-AEE9-F8AF-830C6B9CFC0D}"/>
          </ac:spMkLst>
        </pc:spChg>
        <pc:picChg chg="add mod">
          <ac:chgData name="Elli Cosky" userId="S::ecosky@metrostratgroup.com::bfef3c8e-4860-4e5f-8032-c4c48c8a18b5" providerId="AD" clId="Web-{93126966-F678-8442-2D09-A5757D6042DB}" dt="2022-05-09T16:44:16.055" v="15" actId="1076"/>
          <ac:picMkLst>
            <pc:docMk/>
            <pc:sldMk cId="1745389746" sldId="324"/>
            <ac:picMk id="2" creationId="{C19AB662-796A-F268-070A-6483C62893C0}"/>
          </ac:picMkLst>
        </pc:picChg>
        <pc:picChg chg="del">
          <ac:chgData name="Elli Cosky" userId="S::ecosky@metrostratgroup.com::bfef3c8e-4860-4e5f-8032-c4c48c8a18b5" providerId="AD" clId="Web-{93126966-F678-8442-2D09-A5757D6042DB}" dt="2022-05-09T16:43:29.322" v="4"/>
          <ac:picMkLst>
            <pc:docMk/>
            <pc:sldMk cId="1745389746" sldId="324"/>
            <ac:picMk id="18" creationId="{7BDEB480-A682-477C-B291-AE98CF4555C6}"/>
          </ac:picMkLst>
        </pc:picChg>
      </pc:sldChg>
    </pc:docChg>
  </pc:docChgLst>
  <pc:docChgLst>
    <pc:chgData name="zeinert@knightea.com" userId="S::urn:spo:guest#zeinert@knightea.com::" providerId="AD" clId="Web-{5B412092-78D9-DE1A-E951-0B47A3EF9FAA}"/>
    <pc:docChg chg="modSld">
      <pc:chgData name="zeinert@knightea.com" userId="S::urn:spo:guest#zeinert@knightea.com::" providerId="AD" clId="Web-{5B412092-78D9-DE1A-E951-0B47A3EF9FAA}" dt="2022-05-13T16:30:38.308" v="2097"/>
      <pc:docMkLst>
        <pc:docMk/>
      </pc:docMkLst>
      <pc:sldChg chg="addSp delSp modSp addAnim delAnim">
        <pc:chgData name="zeinert@knightea.com" userId="S::urn:spo:guest#zeinert@knightea.com::" providerId="AD" clId="Web-{5B412092-78D9-DE1A-E951-0B47A3EF9FAA}" dt="2022-05-13T15:38:43.241" v="759"/>
        <pc:sldMkLst>
          <pc:docMk/>
          <pc:sldMk cId="1478227326" sldId="307"/>
        </pc:sldMkLst>
        <pc:spChg chg="add del mod">
          <ac:chgData name="zeinert@knightea.com" userId="S::urn:spo:guest#zeinert@knightea.com::" providerId="AD" clId="Web-{5B412092-78D9-DE1A-E951-0B47A3EF9FAA}" dt="2022-05-13T14:08:57.747" v="28"/>
          <ac:spMkLst>
            <pc:docMk/>
            <pc:sldMk cId="1478227326" sldId="307"/>
            <ac:spMk id="2" creationId="{25694404-6527-7B9C-B2B9-ED984FBCC590}"/>
          </ac:spMkLst>
        </pc:spChg>
        <pc:spChg chg="mod">
          <ac:chgData name="zeinert@knightea.com" userId="S::urn:spo:guest#zeinert@knightea.com::" providerId="AD" clId="Web-{5B412092-78D9-DE1A-E951-0B47A3EF9FAA}" dt="2022-05-13T14:08:32.092" v="22" actId="1076"/>
          <ac:spMkLst>
            <pc:docMk/>
            <pc:sldMk cId="1478227326" sldId="307"/>
            <ac:spMk id="5" creationId="{DF8A5E83-6E76-4092-B268-8EFCF4BA15FF}"/>
          </ac:spMkLst>
        </pc:spChg>
        <pc:spChg chg="add del mod">
          <ac:chgData name="zeinert@knightea.com" userId="S::urn:spo:guest#zeinert@knightea.com::" providerId="AD" clId="Web-{5B412092-78D9-DE1A-E951-0B47A3EF9FAA}" dt="2022-05-13T14:09:08.091" v="31" actId="1076"/>
          <ac:spMkLst>
            <pc:docMk/>
            <pc:sldMk cId="1478227326" sldId="307"/>
            <ac:spMk id="7" creationId="{45F5B012-934D-4C46-9FC5-35D015CB3B14}"/>
          </ac:spMkLst>
        </pc:spChg>
        <pc:spChg chg="del">
          <ac:chgData name="zeinert@knightea.com" userId="S::urn:spo:guest#zeinert@knightea.com::" providerId="AD" clId="Web-{5B412092-78D9-DE1A-E951-0B47A3EF9FAA}" dt="2022-05-13T14:07:34.981" v="7"/>
          <ac:spMkLst>
            <pc:docMk/>
            <pc:sldMk cId="1478227326" sldId="307"/>
            <ac:spMk id="8" creationId="{1F9D6827-1BF8-ABA9-3E6B-8085003543BB}"/>
          </ac:spMkLst>
        </pc:spChg>
        <pc:spChg chg="del mod">
          <ac:chgData name="zeinert@knightea.com" userId="S::urn:spo:guest#zeinert@knightea.com::" providerId="AD" clId="Web-{5B412092-78D9-DE1A-E951-0B47A3EF9FAA}" dt="2022-05-13T14:07:39.121" v="9"/>
          <ac:spMkLst>
            <pc:docMk/>
            <pc:sldMk cId="1478227326" sldId="307"/>
            <ac:spMk id="9" creationId="{5D2389C7-F036-FDE4-3E98-C3021B614C61}"/>
          </ac:spMkLst>
        </pc:spChg>
        <pc:spChg chg="del">
          <ac:chgData name="zeinert@knightea.com" userId="S::urn:spo:guest#zeinert@knightea.com::" providerId="AD" clId="Web-{5B412092-78D9-DE1A-E951-0B47A3EF9FAA}" dt="2022-05-13T14:07:42.293" v="10"/>
          <ac:spMkLst>
            <pc:docMk/>
            <pc:sldMk cId="1478227326" sldId="307"/>
            <ac:spMk id="10" creationId="{E08FE66B-6E88-43B2-AF64-0B203B362209}"/>
          </ac:spMkLst>
        </pc:spChg>
        <pc:spChg chg="del mod topLvl">
          <ac:chgData name="zeinert@knightea.com" userId="S::urn:spo:guest#zeinert@knightea.com::" providerId="AD" clId="Web-{5B412092-78D9-DE1A-E951-0B47A3EF9FAA}" dt="2022-05-13T14:09:00.122" v="29"/>
          <ac:spMkLst>
            <pc:docMk/>
            <pc:sldMk cId="1478227326" sldId="307"/>
            <ac:spMk id="11" creationId="{E77D57ED-CD18-DFD6-B6C9-B49549F8A146}"/>
          </ac:spMkLst>
        </pc:spChg>
        <pc:spChg chg="del">
          <ac:chgData name="zeinert@knightea.com" userId="S::urn:spo:guest#zeinert@knightea.com::" providerId="AD" clId="Web-{5B412092-78D9-DE1A-E951-0B47A3EF9FAA}" dt="2022-05-13T14:08:48.762" v="25"/>
          <ac:spMkLst>
            <pc:docMk/>
            <pc:sldMk cId="1478227326" sldId="307"/>
            <ac:spMk id="12" creationId="{67FF7758-F51B-C454-E3F1-56B8076E58F0}"/>
          </ac:spMkLst>
        </pc:spChg>
        <pc:spChg chg="del mod">
          <ac:chgData name="zeinert@knightea.com" userId="S::urn:spo:guest#zeinert@knightea.com::" providerId="AD" clId="Web-{5B412092-78D9-DE1A-E951-0B47A3EF9FAA}" dt="2022-05-13T14:08:11.544" v="14"/>
          <ac:spMkLst>
            <pc:docMk/>
            <pc:sldMk cId="1478227326" sldId="307"/>
            <ac:spMk id="15" creationId="{5799DAA5-346D-F088-DC84-E7AA17D2B89F}"/>
          </ac:spMkLst>
        </pc:spChg>
        <pc:spChg chg="del">
          <ac:chgData name="zeinert@knightea.com" userId="S::urn:spo:guest#zeinert@knightea.com::" providerId="AD" clId="Web-{5B412092-78D9-DE1A-E951-0B47A3EF9FAA}" dt="2022-05-13T14:08:14.403" v="15"/>
          <ac:spMkLst>
            <pc:docMk/>
            <pc:sldMk cId="1478227326" sldId="307"/>
            <ac:spMk id="16" creationId="{F11BE062-056B-C561-FEC7-8DF6F3DEC6EA}"/>
          </ac:spMkLst>
        </pc:spChg>
        <pc:spChg chg="del topLvl">
          <ac:chgData name="zeinert@knightea.com" userId="S::urn:spo:guest#zeinert@knightea.com::" providerId="AD" clId="Web-{5B412092-78D9-DE1A-E951-0B47A3EF9FAA}" dt="2022-05-13T14:09:02.888" v="30"/>
          <ac:spMkLst>
            <pc:docMk/>
            <pc:sldMk cId="1478227326" sldId="307"/>
            <ac:spMk id="17" creationId="{18DD2289-C476-671A-DCCF-7A370A6766A1}"/>
          </ac:spMkLst>
        </pc:spChg>
        <pc:spChg chg="add del">
          <ac:chgData name="zeinert@knightea.com" userId="S::urn:spo:guest#zeinert@knightea.com::" providerId="AD" clId="Web-{5B412092-78D9-DE1A-E951-0B47A3EF9FAA}" dt="2022-05-13T14:09:11.513" v="33"/>
          <ac:spMkLst>
            <pc:docMk/>
            <pc:sldMk cId="1478227326" sldId="307"/>
            <ac:spMk id="19" creationId="{6B1CE7C4-7AE2-A545-9B41-18A0BD7B3D1F}"/>
          </ac:spMkLst>
        </pc:spChg>
        <pc:spChg chg="del mod">
          <ac:chgData name="zeinert@knightea.com" userId="S::urn:spo:guest#zeinert@knightea.com::" providerId="AD" clId="Web-{5B412092-78D9-DE1A-E951-0B47A3EF9FAA}" dt="2022-05-13T14:08:24.262" v="19"/>
          <ac:spMkLst>
            <pc:docMk/>
            <pc:sldMk cId="1478227326" sldId="307"/>
            <ac:spMk id="21" creationId="{6F0EB8E7-7820-3E90-0DF9-3DC84D3BD836}"/>
          </ac:spMkLst>
        </pc:spChg>
        <pc:grpChg chg="add del">
          <ac:chgData name="zeinert@knightea.com" userId="S::urn:spo:guest#zeinert@knightea.com::" providerId="AD" clId="Web-{5B412092-78D9-DE1A-E951-0B47A3EF9FAA}" dt="2022-05-13T14:08:57.747" v="28"/>
          <ac:grpSpMkLst>
            <pc:docMk/>
            <pc:sldMk cId="1478227326" sldId="307"/>
            <ac:grpSpMk id="13" creationId="{EAFB8B1A-C425-B867-B9D0-803A5234E5A0}"/>
          </ac:grpSpMkLst>
        </pc:grpChg>
        <pc:grpChg chg="del">
          <ac:chgData name="zeinert@knightea.com" userId="S::urn:spo:guest#zeinert@knightea.com::" providerId="AD" clId="Web-{5B412092-78D9-DE1A-E951-0B47A3EF9FAA}" dt="2022-05-13T14:09:00.122" v="29"/>
          <ac:grpSpMkLst>
            <pc:docMk/>
            <pc:sldMk cId="1478227326" sldId="307"/>
            <ac:grpSpMk id="18" creationId="{79F545F5-911F-EA9A-BBBD-EB9701148131}"/>
          </ac:grpSpMkLst>
        </pc:grpChg>
        <pc:picChg chg="add mod ord modCrop">
          <ac:chgData name="zeinert@knightea.com" userId="S::urn:spo:guest#zeinert@knightea.com::" providerId="AD" clId="Web-{5B412092-78D9-DE1A-E951-0B47A3EF9FAA}" dt="2022-05-13T15:38:43.241" v="759"/>
          <ac:picMkLst>
            <pc:docMk/>
            <pc:sldMk cId="1478227326" sldId="307"/>
            <ac:picMk id="2" creationId="{F13D1CB9-B6E2-C2C8-1157-523CF72B10EE}"/>
          </ac:picMkLst>
        </pc:picChg>
        <pc:picChg chg="add del mod ord modCrop">
          <ac:chgData name="zeinert@knightea.com" userId="S::urn:spo:guest#zeinert@knightea.com::" providerId="AD" clId="Web-{5B412092-78D9-DE1A-E951-0B47A3EF9FAA}" dt="2022-05-13T14:12:41.624" v="54"/>
          <ac:picMkLst>
            <pc:docMk/>
            <pc:sldMk cId="1478227326" sldId="307"/>
            <ac:picMk id="3" creationId="{2EC5C9D6-94B1-ACA6-9F4A-753E82160B6D}"/>
          </ac:picMkLst>
        </pc:picChg>
        <pc:picChg chg="del">
          <ac:chgData name="zeinert@knightea.com" userId="S::urn:spo:guest#zeinert@knightea.com::" providerId="AD" clId="Web-{5B412092-78D9-DE1A-E951-0B47A3EF9FAA}" dt="2022-05-13T14:08:02.762" v="11"/>
          <ac:picMkLst>
            <pc:docMk/>
            <pc:sldMk cId="1478227326" sldId="307"/>
            <ac:picMk id="6" creationId="{1E55A084-6D3C-DF85-D2DF-BD8BA2237240}"/>
          </ac:picMkLst>
        </pc:picChg>
      </pc:sldChg>
      <pc:sldChg chg="addSp delSp modSp modNotes">
        <pc:chgData name="zeinert@knightea.com" userId="S::urn:spo:guest#zeinert@knightea.com::" providerId="AD" clId="Web-{5B412092-78D9-DE1A-E951-0B47A3EF9FAA}" dt="2022-05-13T16:30:38.308" v="2097"/>
        <pc:sldMkLst>
          <pc:docMk/>
          <pc:sldMk cId="821373588" sldId="309"/>
        </pc:sldMkLst>
        <pc:spChg chg="mod">
          <ac:chgData name="zeinert@knightea.com" userId="S::urn:spo:guest#zeinert@knightea.com::" providerId="AD" clId="Web-{5B412092-78D9-DE1A-E951-0B47A3EF9FAA}" dt="2022-05-13T16:15:26.534" v="1042" actId="20577"/>
          <ac:spMkLst>
            <pc:docMk/>
            <pc:sldMk cId="821373588" sldId="309"/>
            <ac:spMk id="8" creationId="{51D16D7C-48C8-48B7-8219-DFE09CF31FBB}"/>
          </ac:spMkLst>
        </pc:spChg>
        <pc:grpChg chg="del">
          <ac:chgData name="zeinert@knightea.com" userId="S::urn:spo:guest#zeinert@knightea.com::" providerId="AD" clId="Web-{5B412092-78D9-DE1A-E951-0B47A3EF9FAA}" dt="2022-05-13T15:07:30.632" v="56"/>
          <ac:grpSpMkLst>
            <pc:docMk/>
            <pc:sldMk cId="821373588" sldId="309"/>
            <ac:grpSpMk id="7" creationId="{683D90E6-2138-9984-D42E-E17708B9373A}"/>
          </ac:grpSpMkLst>
        </pc:grpChg>
        <pc:picChg chg="add mod ord modCrop">
          <ac:chgData name="zeinert@knightea.com" userId="S::urn:spo:guest#zeinert@knightea.com::" providerId="AD" clId="Web-{5B412092-78D9-DE1A-E951-0B47A3EF9FAA}" dt="2022-05-13T15:41:45.146" v="784" actId="14100"/>
          <ac:picMkLst>
            <pc:docMk/>
            <pc:sldMk cId="821373588" sldId="309"/>
            <ac:picMk id="2" creationId="{C414863D-F6B5-7831-43B3-4B73936119D8}"/>
          </ac:picMkLst>
        </pc:picChg>
      </pc:sldChg>
      <pc:sldChg chg="addSp delSp modSp">
        <pc:chgData name="zeinert@knightea.com" userId="S::urn:spo:guest#zeinert@knightea.com::" providerId="AD" clId="Web-{5B412092-78D9-DE1A-E951-0B47A3EF9FAA}" dt="2022-05-13T15:40:20.928" v="774"/>
        <pc:sldMkLst>
          <pc:docMk/>
          <pc:sldMk cId="1589094049" sldId="316"/>
        </pc:sldMkLst>
        <pc:grpChg chg="del">
          <ac:chgData name="zeinert@knightea.com" userId="S::urn:spo:guest#zeinert@knightea.com::" providerId="AD" clId="Web-{5B412092-78D9-DE1A-E951-0B47A3EF9FAA}" dt="2022-05-13T15:07:22.914" v="55"/>
          <ac:grpSpMkLst>
            <pc:docMk/>
            <pc:sldMk cId="1589094049" sldId="316"/>
            <ac:grpSpMk id="33" creationId="{B40DC391-25CC-D8F2-077A-11AF4D7246FE}"/>
          </ac:grpSpMkLst>
        </pc:grpChg>
        <pc:picChg chg="add mod ord modCrop">
          <ac:chgData name="zeinert@knightea.com" userId="S::urn:spo:guest#zeinert@knightea.com::" providerId="AD" clId="Web-{5B412092-78D9-DE1A-E951-0B47A3EF9FAA}" dt="2022-05-13T15:40:20.928" v="774"/>
          <ac:picMkLst>
            <pc:docMk/>
            <pc:sldMk cId="1589094049" sldId="316"/>
            <ac:picMk id="2" creationId="{90A66920-FA63-4B85-DB67-EFF4D6937725}"/>
          </ac:picMkLst>
        </pc:picChg>
      </pc:sldChg>
      <pc:sldChg chg="addSp delSp modSp modCm modNotes">
        <pc:chgData name="zeinert@knightea.com" userId="S::urn:spo:guest#zeinert@knightea.com::" providerId="AD" clId="Web-{5B412092-78D9-DE1A-E951-0B47A3EF9FAA}" dt="2022-05-13T16:19:28.079" v="1423" actId="20577"/>
        <pc:sldMkLst>
          <pc:docMk/>
          <pc:sldMk cId="4079492582" sldId="317"/>
        </pc:sldMkLst>
        <pc:spChg chg="mod">
          <ac:chgData name="zeinert@knightea.com" userId="S::urn:spo:guest#zeinert@knightea.com::" providerId="AD" clId="Web-{5B412092-78D9-DE1A-E951-0B47A3EF9FAA}" dt="2022-05-13T16:19:28.079" v="1423" actId="20577"/>
          <ac:spMkLst>
            <pc:docMk/>
            <pc:sldMk cId="4079492582" sldId="317"/>
            <ac:spMk id="6" creationId="{E7E912E7-6EC5-4172-9961-7601C17BDC91}"/>
          </ac:spMkLst>
        </pc:spChg>
        <pc:spChg chg="del">
          <ac:chgData name="zeinert@knightea.com" userId="S::urn:spo:guest#zeinert@knightea.com::" providerId="AD" clId="Web-{5B412092-78D9-DE1A-E951-0B47A3EF9FAA}" dt="2022-05-13T15:11:54.208" v="63"/>
          <ac:spMkLst>
            <pc:docMk/>
            <pc:sldMk cId="4079492582" sldId="317"/>
            <ac:spMk id="9" creationId="{128A1A5E-F514-FEE6-5B14-39EA5287FA3B}"/>
          </ac:spMkLst>
        </pc:spChg>
        <pc:spChg chg="del">
          <ac:chgData name="zeinert@knightea.com" userId="S::urn:spo:guest#zeinert@knightea.com::" providerId="AD" clId="Web-{5B412092-78D9-DE1A-E951-0B47A3EF9FAA}" dt="2022-05-13T15:11:48.755" v="62"/>
          <ac:spMkLst>
            <pc:docMk/>
            <pc:sldMk cId="4079492582" sldId="317"/>
            <ac:spMk id="17" creationId="{1A7B52EB-4469-EEE0-5D36-2ABB18ACD488}"/>
          </ac:spMkLst>
        </pc:spChg>
        <pc:grpChg chg="del">
          <ac:chgData name="zeinert@knightea.com" userId="S::urn:spo:guest#zeinert@knightea.com::" providerId="AD" clId="Web-{5B412092-78D9-DE1A-E951-0B47A3EF9FAA}" dt="2022-05-13T15:11:45.896" v="61"/>
          <ac:grpSpMkLst>
            <pc:docMk/>
            <pc:sldMk cId="4079492582" sldId="317"/>
            <ac:grpSpMk id="2" creationId="{7AA5466F-27F5-0686-842B-0F4896C004A4}"/>
          </ac:grpSpMkLst>
        </pc:grpChg>
        <pc:picChg chg="del">
          <ac:chgData name="zeinert@knightea.com" userId="S::urn:spo:guest#zeinert@knightea.com::" providerId="AD" clId="Web-{5B412092-78D9-DE1A-E951-0B47A3EF9FAA}" dt="2022-05-13T15:11:42.099" v="60"/>
          <ac:picMkLst>
            <pc:docMk/>
            <pc:sldMk cId="4079492582" sldId="317"/>
            <ac:picMk id="3" creationId="{93661B41-02A7-B4E2-EF1B-DDEBD026FD1F}"/>
          </ac:picMkLst>
        </pc:picChg>
        <pc:picChg chg="add mod ord modCrop">
          <ac:chgData name="zeinert@knightea.com" userId="S::urn:spo:guest#zeinert@knightea.com::" providerId="AD" clId="Web-{5B412092-78D9-DE1A-E951-0B47A3EF9FAA}" dt="2022-05-13T15:45:35.066" v="798" actId="1076"/>
          <ac:picMkLst>
            <pc:docMk/>
            <pc:sldMk cId="4079492582" sldId="317"/>
            <ac:picMk id="7" creationId="{4BCEB3AB-1413-1CD1-873D-C7FA10C8BDC4}"/>
          </ac:picMkLst>
        </pc:picChg>
      </pc:sldChg>
      <pc:sldChg chg="addSp delSp modSp modNotes">
        <pc:chgData name="zeinert@knightea.com" userId="S::urn:spo:guest#zeinert@knightea.com::" providerId="AD" clId="Web-{5B412092-78D9-DE1A-E951-0B47A3EF9FAA}" dt="2022-05-13T16:25:28.779" v="2011"/>
        <pc:sldMkLst>
          <pc:docMk/>
          <pc:sldMk cId="151919481" sldId="318"/>
        </pc:sldMkLst>
        <pc:spChg chg="mod">
          <ac:chgData name="zeinert@knightea.com" userId="S::urn:spo:guest#zeinert@knightea.com::" providerId="AD" clId="Web-{5B412092-78D9-DE1A-E951-0B47A3EF9FAA}" dt="2022-05-13T16:20:17.001" v="1486" actId="20577"/>
          <ac:spMkLst>
            <pc:docMk/>
            <pc:sldMk cId="151919481" sldId="318"/>
            <ac:spMk id="6" creationId="{F456C01B-B55C-484E-8B88-FB8AB2404270}"/>
          </ac:spMkLst>
        </pc:spChg>
        <pc:grpChg chg="del">
          <ac:chgData name="zeinert@knightea.com" userId="S::urn:spo:guest#zeinert@knightea.com::" providerId="AD" clId="Web-{5B412092-78D9-DE1A-E951-0B47A3EF9FAA}" dt="2022-05-13T15:07:37.148" v="58"/>
          <ac:grpSpMkLst>
            <pc:docMk/>
            <pc:sldMk cId="151919481" sldId="318"/>
            <ac:grpSpMk id="20" creationId="{E02EE339-295F-9FA5-B8B8-7A8D4B013B44}"/>
          </ac:grpSpMkLst>
        </pc:grpChg>
        <pc:picChg chg="add del mod modCrop">
          <ac:chgData name="zeinert@knightea.com" userId="S::urn:spo:guest#zeinert@knightea.com::" providerId="AD" clId="Web-{5B412092-78D9-DE1A-E951-0B47A3EF9FAA}" dt="2022-05-13T15:46:54.534" v="807"/>
          <ac:picMkLst>
            <pc:docMk/>
            <pc:sldMk cId="151919481" sldId="318"/>
            <ac:picMk id="2" creationId="{9C1F5FD2-53C3-42A8-68E9-42019483868F}"/>
          </ac:picMkLst>
        </pc:picChg>
        <pc:picChg chg="add mod ord modCrop">
          <ac:chgData name="zeinert@knightea.com" userId="S::urn:spo:guest#zeinert@knightea.com::" providerId="AD" clId="Web-{5B412092-78D9-DE1A-E951-0B47A3EF9FAA}" dt="2022-05-13T15:53:03.905" v="821" actId="14100"/>
          <ac:picMkLst>
            <pc:docMk/>
            <pc:sldMk cId="151919481" sldId="318"/>
            <ac:picMk id="3" creationId="{314D6F50-6092-2196-01B9-F4D5C388A321}"/>
          </ac:picMkLst>
        </pc:picChg>
        <pc:picChg chg="del">
          <ac:chgData name="zeinert@knightea.com" userId="S::urn:spo:guest#zeinert@knightea.com::" providerId="AD" clId="Web-{5B412092-78D9-DE1A-E951-0B47A3EF9FAA}" dt="2022-05-13T15:07:33.820" v="57"/>
          <ac:picMkLst>
            <pc:docMk/>
            <pc:sldMk cId="151919481" sldId="318"/>
            <ac:picMk id="7" creationId="{C0C2E44A-942B-BDB7-F43A-CEB357621F9C}"/>
          </ac:picMkLst>
        </pc:picChg>
      </pc:sldChg>
      <pc:sldChg chg="addSp delSp modSp">
        <pc:chgData name="zeinert@knightea.com" userId="S::urn:spo:guest#zeinert@knightea.com::" providerId="AD" clId="Web-{5B412092-78D9-DE1A-E951-0B47A3EF9FAA}" dt="2022-05-13T15:54:09.280" v="829"/>
        <pc:sldMkLst>
          <pc:docMk/>
          <pc:sldMk cId="1674800748" sldId="319"/>
        </pc:sldMkLst>
        <pc:grpChg chg="del">
          <ac:chgData name="zeinert@knightea.com" userId="S::urn:spo:guest#zeinert@knightea.com::" providerId="AD" clId="Web-{5B412092-78D9-DE1A-E951-0B47A3EF9FAA}" dt="2022-05-13T15:07:41.164" v="59"/>
          <ac:grpSpMkLst>
            <pc:docMk/>
            <pc:sldMk cId="1674800748" sldId="319"/>
            <ac:grpSpMk id="2" creationId="{9399B6A0-A08A-075B-9F6C-BF17C4066775}"/>
          </ac:grpSpMkLst>
        </pc:grpChg>
        <pc:picChg chg="add mod ord modCrop">
          <ac:chgData name="zeinert@knightea.com" userId="S::urn:spo:guest#zeinert@knightea.com::" providerId="AD" clId="Web-{5B412092-78D9-DE1A-E951-0B47A3EF9FAA}" dt="2022-05-13T15:54:09.280" v="829"/>
          <ac:picMkLst>
            <pc:docMk/>
            <pc:sldMk cId="1674800748" sldId="319"/>
            <ac:picMk id="3" creationId="{AF52F045-28CB-DC46-4886-1A367844A33A}"/>
          </ac:picMkLst>
        </pc:picChg>
      </pc:sldChg>
      <pc:sldChg chg="modNotes">
        <pc:chgData name="zeinert@knightea.com" userId="S::urn:spo:guest#zeinert@knightea.com::" providerId="AD" clId="Web-{5B412092-78D9-DE1A-E951-0B47A3EF9FAA}" dt="2022-05-13T14:01:49.947" v="6"/>
        <pc:sldMkLst>
          <pc:docMk/>
          <pc:sldMk cId="1151614460" sldId="332"/>
        </pc:sldMkLst>
      </pc:sldChg>
      <pc:sldChg chg="delSp modSp">
        <pc:chgData name="zeinert@knightea.com" userId="S::urn:spo:guest#zeinert@knightea.com::" providerId="AD" clId="Web-{5B412092-78D9-DE1A-E951-0B47A3EF9FAA}" dt="2022-05-13T13:57:32.289" v="4" actId="1076"/>
        <pc:sldMkLst>
          <pc:docMk/>
          <pc:sldMk cId="3445780147" sldId="333"/>
        </pc:sldMkLst>
        <pc:spChg chg="del">
          <ac:chgData name="zeinert@knightea.com" userId="S::urn:spo:guest#zeinert@knightea.com::" providerId="AD" clId="Web-{5B412092-78D9-DE1A-E951-0B47A3EF9FAA}" dt="2022-05-13T13:57:28.226" v="2"/>
          <ac:spMkLst>
            <pc:docMk/>
            <pc:sldMk cId="3445780147" sldId="333"/>
            <ac:spMk id="6" creationId="{3DCA733E-970E-F096-DA87-C4F9388D9CB4}"/>
          </ac:spMkLst>
        </pc:spChg>
        <pc:picChg chg="mod">
          <ac:chgData name="zeinert@knightea.com" userId="S::urn:spo:guest#zeinert@knightea.com::" providerId="AD" clId="Web-{5B412092-78D9-DE1A-E951-0B47A3EF9FAA}" dt="2022-05-13T13:57:32.289" v="4" actId="1076"/>
          <ac:picMkLst>
            <pc:docMk/>
            <pc:sldMk cId="3445780147" sldId="333"/>
            <ac:picMk id="36" creationId="{EFC72109-5426-EDFC-A11E-0352AE5590EB}"/>
          </ac:picMkLst>
        </pc:picChg>
      </pc:sldChg>
    </pc:docChg>
  </pc:docChgLst>
  <pc:docChgLst>
    <pc:chgData name="Christi Vitello" userId="32e0583f-42aa-43d1-93d7-6198488a9560" providerId="ADAL" clId="{818AF122-B7B9-46C1-9496-75A7D4AFE7F8}"/>
    <pc:docChg chg="undo redo custSel addSld delSld modSld modMainMaster">
      <pc:chgData name="Christi Vitello" userId="32e0583f-42aa-43d1-93d7-6198488a9560" providerId="ADAL" clId="{818AF122-B7B9-46C1-9496-75A7D4AFE7F8}" dt="2021-12-01T19:45:12.829" v="701" actId="14100"/>
      <pc:docMkLst>
        <pc:docMk/>
      </pc:docMkLst>
      <pc:sldChg chg="addSp modSp mod addCm">
        <pc:chgData name="Christi Vitello" userId="32e0583f-42aa-43d1-93d7-6198488a9560" providerId="ADAL" clId="{818AF122-B7B9-46C1-9496-75A7D4AFE7F8}" dt="2021-11-15T14:12:59.355" v="626" actId="1589"/>
        <pc:sldMkLst>
          <pc:docMk/>
          <pc:sldMk cId="2422864164" sldId="259"/>
        </pc:sldMkLst>
        <pc:picChg chg="add mod">
          <ac:chgData name="Christi Vitello" userId="32e0583f-42aa-43d1-93d7-6198488a9560" providerId="ADAL" clId="{818AF122-B7B9-46C1-9496-75A7D4AFE7F8}" dt="2021-11-15T14:12:27.519" v="624" actId="1076"/>
          <ac:picMkLst>
            <pc:docMk/>
            <pc:sldMk cId="2422864164" sldId="259"/>
            <ac:picMk id="3" creationId="{A1DD28ED-E6D9-426D-8B4D-0E32F671FB6B}"/>
          </ac:picMkLst>
        </pc:picChg>
        <pc:picChg chg="mod">
          <ac:chgData name="Christi Vitello" userId="32e0583f-42aa-43d1-93d7-6198488a9560" providerId="ADAL" clId="{818AF122-B7B9-46C1-9496-75A7D4AFE7F8}" dt="2021-11-15T14:12:28.681" v="625" actId="1076"/>
          <ac:picMkLst>
            <pc:docMk/>
            <pc:sldMk cId="2422864164" sldId="259"/>
            <ac:picMk id="21" creationId="{7CCF0688-9DAF-44E7-B86C-53DF43B63EE3}"/>
          </ac:picMkLst>
        </pc:picChg>
        <pc:picChg chg="mod">
          <ac:chgData name="Christi Vitello" userId="32e0583f-42aa-43d1-93d7-6198488a9560" providerId="ADAL" clId="{818AF122-B7B9-46C1-9496-75A7D4AFE7F8}" dt="2021-11-15T14:12:21.378" v="622" actId="14100"/>
          <ac:picMkLst>
            <pc:docMk/>
            <pc:sldMk cId="2422864164" sldId="259"/>
            <ac:picMk id="22" creationId="{FB41E352-E99B-42EA-B64D-C1102FD4F60A}"/>
          </ac:picMkLst>
        </pc:picChg>
        <pc:picChg chg="mod">
          <ac:chgData name="Christi Vitello" userId="32e0583f-42aa-43d1-93d7-6198488a9560" providerId="ADAL" clId="{818AF122-B7B9-46C1-9496-75A7D4AFE7F8}" dt="2021-11-15T14:11:52.801" v="615" actId="14100"/>
          <ac:picMkLst>
            <pc:docMk/>
            <pc:sldMk cId="2422864164" sldId="259"/>
            <ac:picMk id="23" creationId="{DE862155-8793-457A-A504-31CE905BD8BA}"/>
          </ac:picMkLst>
        </pc:picChg>
        <pc:picChg chg="mod">
          <ac:chgData name="Christi Vitello" userId="32e0583f-42aa-43d1-93d7-6198488a9560" providerId="ADAL" clId="{818AF122-B7B9-46C1-9496-75A7D4AFE7F8}" dt="2021-11-15T14:12:08.729" v="620" actId="1038"/>
          <ac:picMkLst>
            <pc:docMk/>
            <pc:sldMk cId="2422864164" sldId="259"/>
            <ac:picMk id="25" creationId="{77696CBD-8FD3-4A88-B102-1CD3E1734CE5}"/>
          </ac:picMkLst>
        </pc:picChg>
        <pc:cxnChg chg="add mod">
          <ac:chgData name="Christi Vitello" userId="32e0583f-42aa-43d1-93d7-6198488a9560" providerId="ADAL" clId="{818AF122-B7B9-46C1-9496-75A7D4AFE7F8}" dt="2021-11-15T14:12:05.917" v="619" actId="14100"/>
          <ac:cxnSpMkLst>
            <pc:docMk/>
            <pc:sldMk cId="2422864164" sldId="259"/>
            <ac:cxnSpMk id="33" creationId="{0DF34B0E-CD5E-4067-90CA-125118683A64}"/>
          </ac:cxnSpMkLst>
        </pc:cxnChg>
      </pc:sldChg>
      <pc:sldChg chg="addSp modSp mod addCm">
        <pc:chgData name="Christi Vitello" userId="32e0583f-42aa-43d1-93d7-6198488a9560" providerId="ADAL" clId="{818AF122-B7B9-46C1-9496-75A7D4AFE7F8}" dt="2021-11-12T14:47:09.510" v="19" actId="1589"/>
        <pc:sldMkLst>
          <pc:docMk/>
          <pc:sldMk cId="3210508936" sldId="263"/>
        </pc:sldMkLst>
        <pc:spChg chg="add mod">
          <ac:chgData name="Christi Vitello" userId="32e0583f-42aa-43d1-93d7-6198488a9560" providerId="ADAL" clId="{818AF122-B7B9-46C1-9496-75A7D4AFE7F8}" dt="2021-11-12T14:47:02.953" v="18" actId="14861"/>
          <ac:spMkLst>
            <pc:docMk/>
            <pc:sldMk cId="3210508936" sldId="263"/>
            <ac:spMk id="3" creationId="{513DADAE-722A-4CD5-BB8C-22D482B9378B}"/>
          </ac:spMkLst>
        </pc:spChg>
      </pc:sldChg>
      <pc:sldChg chg="addSp delSp modSp mod chgLayout">
        <pc:chgData name="Christi Vitello" userId="32e0583f-42aa-43d1-93d7-6198488a9560" providerId="ADAL" clId="{818AF122-B7B9-46C1-9496-75A7D4AFE7F8}" dt="2021-11-12T15:01:28.404" v="331" actId="478"/>
        <pc:sldMkLst>
          <pc:docMk/>
          <pc:sldMk cId="421222135" sldId="271"/>
        </pc:sldMkLst>
        <pc:spChg chg="add del mod">
          <ac:chgData name="Christi Vitello" userId="32e0583f-42aa-43d1-93d7-6198488a9560" providerId="ADAL" clId="{818AF122-B7B9-46C1-9496-75A7D4AFE7F8}" dt="2021-11-12T15:01:23.858" v="329" actId="6264"/>
          <ac:spMkLst>
            <pc:docMk/>
            <pc:sldMk cId="421222135" sldId="271"/>
            <ac:spMk id="2" creationId="{8064E322-4332-433A-8BE2-33D24FB872CF}"/>
          </ac:spMkLst>
        </pc:spChg>
        <pc:spChg chg="add del mod">
          <ac:chgData name="Christi Vitello" userId="32e0583f-42aa-43d1-93d7-6198488a9560" providerId="ADAL" clId="{818AF122-B7B9-46C1-9496-75A7D4AFE7F8}" dt="2021-11-12T15:01:23.858" v="329" actId="6264"/>
          <ac:spMkLst>
            <pc:docMk/>
            <pc:sldMk cId="421222135" sldId="271"/>
            <ac:spMk id="3" creationId="{D194034C-8179-4362-B514-A12A6F3E8836}"/>
          </ac:spMkLst>
        </pc:spChg>
        <pc:spChg chg="add del mod ord">
          <ac:chgData name="Christi Vitello" userId="32e0583f-42aa-43d1-93d7-6198488a9560" providerId="ADAL" clId="{818AF122-B7B9-46C1-9496-75A7D4AFE7F8}" dt="2021-11-12T15:01:28.404" v="331" actId="478"/>
          <ac:spMkLst>
            <pc:docMk/>
            <pc:sldMk cId="421222135" sldId="271"/>
            <ac:spMk id="4" creationId="{5FB51092-F958-4842-BE42-A365B883C6B0}"/>
          </ac:spMkLst>
        </pc:spChg>
        <pc:spChg chg="mod ord">
          <ac:chgData name="Christi Vitello" userId="32e0583f-42aa-43d1-93d7-6198488a9560" providerId="ADAL" clId="{818AF122-B7B9-46C1-9496-75A7D4AFE7F8}" dt="2021-11-12T15:01:23.858" v="329" actId="6264"/>
          <ac:spMkLst>
            <pc:docMk/>
            <pc:sldMk cId="421222135" sldId="271"/>
            <ac:spMk id="5" creationId="{929A5114-C87F-4BB3-BB41-EEB53A68E9EA}"/>
          </ac:spMkLst>
        </pc:spChg>
        <pc:spChg chg="mod ord">
          <ac:chgData name="Christi Vitello" userId="32e0583f-42aa-43d1-93d7-6198488a9560" providerId="ADAL" clId="{818AF122-B7B9-46C1-9496-75A7D4AFE7F8}" dt="2021-11-12T15:01:26.768" v="330"/>
          <ac:spMkLst>
            <pc:docMk/>
            <pc:sldMk cId="421222135" sldId="271"/>
            <ac:spMk id="6" creationId="{93564D30-1965-4BF9-BD61-2C86319937F6}"/>
          </ac:spMkLst>
        </pc:spChg>
      </pc:sldChg>
      <pc:sldChg chg="delSp modSp mod addCm">
        <pc:chgData name="Christi Vitello" userId="32e0583f-42aa-43d1-93d7-6198488a9560" providerId="ADAL" clId="{818AF122-B7B9-46C1-9496-75A7D4AFE7F8}" dt="2021-11-12T15:19:05.828" v="606" actId="1589"/>
        <pc:sldMkLst>
          <pc:docMk/>
          <pc:sldMk cId="601952768" sldId="290"/>
        </pc:sldMkLst>
        <pc:spChg chg="mod">
          <ac:chgData name="Christi Vitello" userId="32e0583f-42aa-43d1-93d7-6198488a9560" providerId="ADAL" clId="{818AF122-B7B9-46C1-9496-75A7D4AFE7F8}" dt="2021-11-12T15:17:44.953" v="595" actId="403"/>
          <ac:spMkLst>
            <pc:docMk/>
            <pc:sldMk cId="601952768" sldId="290"/>
            <ac:spMk id="7" creationId="{BBFA7CEF-F3F2-9E47-881F-D3DB863168A2}"/>
          </ac:spMkLst>
        </pc:spChg>
        <pc:spChg chg="mod">
          <ac:chgData name="Christi Vitello" userId="32e0583f-42aa-43d1-93d7-6198488a9560" providerId="ADAL" clId="{818AF122-B7B9-46C1-9496-75A7D4AFE7F8}" dt="2021-11-12T15:18:27.541" v="603" actId="6549"/>
          <ac:spMkLst>
            <pc:docMk/>
            <pc:sldMk cId="601952768" sldId="290"/>
            <ac:spMk id="8" creationId="{225B7C17-8B94-4F15-A8FA-4EE3FF9ECBAA}"/>
          </ac:spMkLst>
        </pc:spChg>
        <pc:spChg chg="mod">
          <ac:chgData name="Christi Vitello" userId="32e0583f-42aa-43d1-93d7-6198488a9560" providerId="ADAL" clId="{818AF122-B7B9-46C1-9496-75A7D4AFE7F8}" dt="2021-11-12T15:17:44.953" v="595" actId="403"/>
          <ac:spMkLst>
            <pc:docMk/>
            <pc:sldMk cId="601952768" sldId="290"/>
            <ac:spMk id="9" creationId="{25F604DC-53B2-AF4F-8D84-4E5CB9B7BD66}"/>
          </ac:spMkLst>
        </pc:spChg>
        <pc:spChg chg="mod">
          <ac:chgData name="Christi Vitello" userId="32e0583f-42aa-43d1-93d7-6198488a9560" providerId="ADAL" clId="{818AF122-B7B9-46C1-9496-75A7D4AFE7F8}" dt="2021-11-12T15:17:44.953" v="595" actId="403"/>
          <ac:spMkLst>
            <pc:docMk/>
            <pc:sldMk cId="601952768" sldId="290"/>
            <ac:spMk id="10" creationId="{3C6179E0-5A3E-9F43-B18F-0AC43A67E374}"/>
          </ac:spMkLst>
        </pc:spChg>
        <pc:picChg chg="mod">
          <ac:chgData name="Christi Vitello" userId="32e0583f-42aa-43d1-93d7-6198488a9560" providerId="ADAL" clId="{818AF122-B7B9-46C1-9496-75A7D4AFE7F8}" dt="2021-11-12T15:18:46.499" v="604" actId="14826"/>
          <ac:picMkLst>
            <pc:docMk/>
            <pc:sldMk cId="601952768" sldId="290"/>
            <ac:picMk id="17" creationId="{4415B1C3-29BA-B44B-9786-CA2D16E148D3}"/>
          </ac:picMkLst>
        </pc:picChg>
        <pc:picChg chg="mod">
          <ac:chgData name="Christi Vitello" userId="32e0583f-42aa-43d1-93d7-6198488a9560" providerId="ADAL" clId="{818AF122-B7B9-46C1-9496-75A7D4AFE7F8}" dt="2021-11-12T15:18:19.347" v="599" actId="1076"/>
          <ac:picMkLst>
            <pc:docMk/>
            <pc:sldMk cId="601952768" sldId="290"/>
            <ac:picMk id="18" creationId="{1C0E9454-84D3-2F4C-BD27-6E5C6E654C41}"/>
          </ac:picMkLst>
        </pc:picChg>
        <pc:picChg chg="mod">
          <ac:chgData name="Christi Vitello" userId="32e0583f-42aa-43d1-93d7-6198488a9560" providerId="ADAL" clId="{818AF122-B7B9-46C1-9496-75A7D4AFE7F8}" dt="2021-11-12T15:19:00.176" v="605" actId="14826"/>
          <ac:picMkLst>
            <pc:docMk/>
            <pc:sldMk cId="601952768" sldId="290"/>
            <ac:picMk id="28" creationId="{FEF7AFD4-6868-4941-866F-E5975F7DFA5A}"/>
          </ac:picMkLst>
        </pc:picChg>
        <pc:picChg chg="del">
          <ac:chgData name="Christi Vitello" userId="32e0583f-42aa-43d1-93d7-6198488a9560" providerId="ADAL" clId="{818AF122-B7B9-46C1-9496-75A7D4AFE7F8}" dt="2021-11-12T15:17:49.111" v="596" actId="478"/>
          <ac:picMkLst>
            <pc:docMk/>
            <pc:sldMk cId="601952768" sldId="290"/>
            <ac:picMk id="30" creationId="{0B1BB94C-7B94-4397-94C3-FA1B1FF1083C}"/>
          </ac:picMkLst>
        </pc:picChg>
      </pc:sldChg>
      <pc:sldChg chg="addSp delSp modSp mod modAnim">
        <pc:chgData name="Christi Vitello" userId="32e0583f-42aa-43d1-93d7-6198488a9560" providerId="ADAL" clId="{818AF122-B7B9-46C1-9496-75A7D4AFE7F8}" dt="2021-12-01T19:41:54.984" v="674" actId="554"/>
        <pc:sldMkLst>
          <pc:docMk/>
          <pc:sldMk cId="2948608655" sldId="297"/>
        </pc:sldMkLst>
        <pc:spChg chg="add del ord">
          <ac:chgData name="Christi Vitello" userId="32e0583f-42aa-43d1-93d7-6198488a9560" providerId="ADAL" clId="{818AF122-B7B9-46C1-9496-75A7D4AFE7F8}" dt="2021-12-01T19:41:35.105" v="668" actId="478"/>
          <ac:spMkLst>
            <pc:docMk/>
            <pc:sldMk cId="2948608655" sldId="297"/>
            <ac:spMk id="2" creationId="{F052DC87-A581-491F-B367-776DD0C9E3BB}"/>
          </ac:spMkLst>
        </pc:spChg>
        <pc:spChg chg="mod">
          <ac:chgData name="Christi Vitello" userId="32e0583f-42aa-43d1-93d7-6198488a9560" providerId="ADAL" clId="{818AF122-B7B9-46C1-9496-75A7D4AFE7F8}" dt="2021-11-12T15:02:14.318" v="340" actId="404"/>
          <ac:spMkLst>
            <pc:docMk/>
            <pc:sldMk cId="2948608655" sldId="297"/>
            <ac:spMk id="5" creationId="{DF8A5E83-6E76-4092-B268-8EFCF4BA15FF}"/>
          </ac:spMkLst>
        </pc:spChg>
        <pc:spChg chg="mod">
          <ac:chgData name="Christi Vitello" userId="32e0583f-42aa-43d1-93d7-6198488a9560" providerId="ADAL" clId="{818AF122-B7B9-46C1-9496-75A7D4AFE7F8}" dt="2021-12-01T19:41:54.984" v="674" actId="554"/>
          <ac:spMkLst>
            <pc:docMk/>
            <pc:sldMk cId="2948608655" sldId="297"/>
            <ac:spMk id="10" creationId="{F7B8593C-B480-40FC-BEF2-99B4D545D1E1}"/>
          </ac:spMkLst>
        </pc:spChg>
        <pc:grpChg chg="mod">
          <ac:chgData name="Christi Vitello" userId="32e0583f-42aa-43d1-93d7-6198488a9560" providerId="ADAL" clId="{818AF122-B7B9-46C1-9496-75A7D4AFE7F8}" dt="2021-12-01T19:41:54.984" v="674" actId="554"/>
          <ac:grpSpMkLst>
            <pc:docMk/>
            <pc:sldMk cId="2948608655" sldId="297"/>
            <ac:grpSpMk id="11" creationId="{3B4DC567-AA69-4E6B-816A-CCF27527B30C}"/>
          </ac:grpSpMkLst>
        </pc:grpChg>
        <pc:picChg chg="mod modCrop">
          <ac:chgData name="Christi Vitello" userId="32e0583f-42aa-43d1-93d7-6198488a9560" providerId="ADAL" clId="{818AF122-B7B9-46C1-9496-75A7D4AFE7F8}" dt="2021-11-12T15:02:58.089" v="352" actId="1076"/>
          <ac:picMkLst>
            <pc:docMk/>
            <pc:sldMk cId="2948608655" sldId="297"/>
            <ac:picMk id="9" creationId="{1FB801D6-D0FC-4F02-81DA-20ED2A4739BC}"/>
          </ac:picMkLst>
        </pc:picChg>
        <pc:picChg chg="mod">
          <ac:chgData name="Christi Vitello" userId="32e0583f-42aa-43d1-93d7-6198488a9560" providerId="ADAL" clId="{818AF122-B7B9-46C1-9496-75A7D4AFE7F8}" dt="2021-12-01T19:41:41.662" v="670" actId="1076"/>
          <ac:picMkLst>
            <pc:docMk/>
            <pc:sldMk cId="2948608655" sldId="297"/>
            <ac:picMk id="9" creationId="{FEE31516-8A63-4F78-9332-F96544C57505}"/>
          </ac:picMkLst>
        </pc:picChg>
      </pc:sldChg>
      <pc:sldChg chg="modSp mod">
        <pc:chgData name="Christi Vitello" userId="32e0583f-42aa-43d1-93d7-6198488a9560" providerId="ADAL" clId="{818AF122-B7B9-46C1-9496-75A7D4AFE7F8}" dt="2021-11-12T15:01:07.239" v="328" actId="1037"/>
        <pc:sldMkLst>
          <pc:docMk/>
          <pc:sldMk cId="950196727" sldId="300"/>
        </pc:sldMkLst>
        <pc:picChg chg="mod">
          <ac:chgData name="Christi Vitello" userId="32e0583f-42aa-43d1-93d7-6198488a9560" providerId="ADAL" clId="{818AF122-B7B9-46C1-9496-75A7D4AFE7F8}" dt="2021-11-12T15:01:07.239" v="328" actId="1037"/>
          <ac:picMkLst>
            <pc:docMk/>
            <pc:sldMk cId="950196727" sldId="300"/>
            <ac:picMk id="6" creationId="{FCF22ABD-04E6-48E4-99E4-2A093C8D616F}"/>
          </ac:picMkLst>
        </pc:picChg>
      </pc:sldChg>
      <pc:sldChg chg="addSp delSp modSp mod modClrScheme addCm modCm chgLayout">
        <pc:chgData name="Christi Vitello" userId="32e0583f-42aa-43d1-93d7-6198488a9560" providerId="ADAL" clId="{818AF122-B7B9-46C1-9496-75A7D4AFE7F8}" dt="2021-11-12T14:59:24.080" v="293"/>
        <pc:sldMkLst>
          <pc:docMk/>
          <pc:sldMk cId="2550619679" sldId="304"/>
        </pc:sldMkLst>
        <pc:spChg chg="mod ord">
          <ac:chgData name="Christi Vitello" userId="32e0583f-42aa-43d1-93d7-6198488a9560" providerId="ADAL" clId="{818AF122-B7B9-46C1-9496-75A7D4AFE7F8}" dt="2021-11-12T14:50:52.707" v="106" actId="14100"/>
          <ac:spMkLst>
            <pc:docMk/>
            <pc:sldMk cId="2550619679" sldId="304"/>
            <ac:spMk id="2" creationId="{927FBC86-65C5-45D1-9C13-73E8ADB29B93}"/>
          </ac:spMkLst>
        </pc:spChg>
        <pc:spChg chg="add del mod">
          <ac:chgData name="Christi Vitello" userId="32e0583f-42aa-43d1-93d7-6198488a9560" providerId="ADAL" clId="{818AF122-B7B9-46C1-9496-75A7D4AFE7F8}" dt="2021-11-12T14:49:29.662" v="33" actId="6264"/>
          <ac:spMkLst>
            <pc:docMk/>
            <pc:sldMk cId="2550619679" sldId="304"/>
            <ac:spMk id="3" creationId="{AE8573D9-0C7C-46C6-9F10-DF9A253277DD}"/>
          </ac:spMkLst>
        </pc:spChg>
        <pc:spChg chg="add del mod">
          <ac:chgData name="Christi Vitello" userId="32e0583f-42aa-43d1-93d7-6198488a9560" providerId="ADAL" clId="{818AF122-B7B9-46C1-9496-75A7D4AFE7F8}" dt="2021-11-12T14:49:29.662" v="33" actId="6264"/>
          <ac:spMkLst>
            <pc:docMk/>
            <pc:sldMk cId="2550619679" sldId="304"/>
            <ac:spMk id="4" creationId="{82A392C9-29BE-41B8-BFE8-140B3B82D8A1}"/>
          </ac:spMkLst>
        </pc:spChg>
        <pc:spChg chg="mod ord">
          <ac:chgData name="Christi Vitello" userId="32e0583f-42aa-43d1-93d7-6198488a9560" providerId="ADAL" clId="{818AF122-B7B9-46C1-9496-75A7D4AFE7F8}" dt="2021-11-12T14:49:29.662" v="33" actId="6264"/>
          <ac:spMkLst>
            <pc:docMk/>
            <pc:sldMk cId="2550619679" sldId="304"/>
            <ac:spMk id="5" creationId="{087C63E8-E04C-4FC9-935E-CADF1C8AFF3C}"/>
          </ac:spMkLst>
        </pc:spChg>
        <pc:spChg chg="del mod">
          <ac:chgData name="Christi Vitello" userId="32e0583f-42aa-43d1-93d7-6198488a9560" providerId="ADAL" clId="{818AF122-B7B9-46C1-9496-75A7D4AFE7F8}" dt="2021-11-12T14:49:27.122" v="31" actId="478"/>
          <ac:spMkLst>
            <pc:docMk/>
            <pc:sldMk cId="2550619679" sldId="304"/>
            <ac:spMk id="6" creationId="{0F2C6AA6-764C-49F0-80C1-CA2FE4B56798}"/>
          </ac:spMkLst>
        </pc:spChg>
        <pc:spChg chg="add del mod">
          <ac:chgData name="Christi Vitello" userId="32e0583f-42aa-43d1-93d7-6198488a9560" providerId="ADAL" clId="{818AF122-B7B9-46C1-9496-75A7D4AFE7F8}" dt="2021-11-12T14:49:29.662" v="33" actId="6264"/>
          <ac:spMkLst>
            <pc:docMk/>
            <pc:sldMk cId="2550619679" sldId="304"/>
            <ac:spMk id="9" creationId="{55876660-2716-47B2-85F2-8ABECC8904B4}"/>
          </ac:spMkLst>
        </pc:spChg>
        <pc:spChg chg="add mod">
          <ac:chgData name="Christi Vitello" userId="32e0583f-42aa-43d1-93d7-6198488a9560" providerId="ADAL" clId="{818AF122-B7B9-46C1-9496-75A7D4AFE7F8}" dt="2021-11-12T14:58:27.522" v="279" actId="14100"/>
          <ac:spMkLst>
            <pc:docMk/>
            <pc:sldMk cId="2550619679" sldId="304"/>
            <ac:spMk id="11" creationId="{23C09654-43A0-4229-9F77-2AEE5289BA03}"/>
          </ac:spMkLst>
        </pc:spChg>
        <pc:spChg chg="add mod ord">
          <ac:chgData name="Christi Vitello" userId="32e0583f-42aa-43d1-93d7-6198488a9560" providerId="ADAL" clId="{818AF122-B7B9-46C1-9496-75A7D4AFE7F8}" dt="2021-11-12T14:56:20.137" v="247" actId="14100"/>
          <ac:spMkLst>
            <pc:docMk/>
            <pc:sldMk cId="2550619679" sldId="304"/>
            <ac:spMk id="12" creationId="{D5F37ABE-733A-4C0E-8376-C9705C733187}"/>
          </ac:spMkLst>
        </pc:spChg>
        <pc:graphicFrameChg chg="mod">
          <ac:chgData name="Christi Vitello" userId="32e0583f-42aa-43d1-93d7-6198488a9560" providerId="ADAL" clId="{818AF122-B7B9-46C1-9496-75A7D4AFE7F8}" dt="2021-11-12T14:56:33.343" v="251"/>
          <ac:graphicFrameMkLst>
            <pc:docMk/>
            <pc:sldMk cId="2550619679" sldId="304"/>
            <ac:graphicFrameMk id="8" creationId="{F1A17E9A-B7BA-42E3-AB34-2BFA0B44B257}"/>
          </ac:graphicFrameMkLst>
        </pc:graphicFrameChg>
        <pc:picChg chg="mod ord modCrop">
          <ac:chgData name="Christi Vitello" userId="32e0583f-42aa-43d1-93d7-6198488a9560" providerId="ADAL" clId="{818AF122-B7B9-46C1-9496-75A7D4AFE7F8}" dt="2021-11-12T14:52:42.045" v="154" actId="732"/>
          <ac:picMkLst>
            <pc:docMk/>
            <pc:sldMk cId="2550619679" sldId="304"/>
            <ac:picMk id="7" creationId="{98BCA17F-6E7C-4424-BDEC-E2E8901BA935}"/>
          </ac:picMkLst>
        </pc:picChg>
      </pc:sldChg>
      <pc:sldChg chg="modSp mod modClrScheme chgLayout">
        <pc:chgData name="Christi Vitello" userId="32e0583f-42aa-43d1-93d7-6198488a9560" providerId="ADAL" clId="{818AF122-B7B9-46C1-9496-75A7D4AFE7F8}" dt="2021-11-12T14:59:06.737" v="292" actId="14861"/>
        <pc:sldMkLst>
          <pc:docMk/>
          <pc:sldMk cId="2651768170" sldId="305"/>
        </pc:sldMkLst>
        <pc:spChg chg="mod ord">
          <ac:chgData name="Christi Vitello" userId="32e0583f-42aa-43d1-93d7-6198488a9560" providerId="ADAL" clId="{818AF122-B7B9-46C1-9496-75A7D4AFE7F8}" dt="2021-11-12T14:57:22.709" v="256" actId="14100"/>
          <ac:spMkLst>
            <pc:docMk/>
            <pc:sldMk cId="2651768170" sldId="305"/>
            <ac:spMk id="2" creationId="{927FBC86-65C5-45D1-9C13-73E8ADB29B93}"/>
          </ac:spMkLst>
        </pc:spChg>
        <pc:spChg chg="mod ord">
          <ac:chgData name="Christi Vitello" userId="32e0583f-42aa-43d1-93d7-6198488a9560" providerId="ADAL" clId="{818AF122-B7B9-46C1-9496-75A7D4AFE7F8}" dt="2021-11-12T14:57:14.025" v="253" actId="700"/>
          <ac:spMkLst>
            <pc:docMk/>
            <pc:sldMk cId="2651768170" sldId="305"/>
            <ac:spMk id="5" creationId="{087C63E8-E04C-4FC9-935E-CADF1C8AFF3C}"/>
          </ac:spMkLst>
        </pc:spChg>
        <pc:spChg chg="mod">
          <ac:chgData name="Christi Vitello" userId="32e0583f-42aa-43d1-93d7-6198488a9560" providerId="ADAL" clId="{818AF122-B7B9-46C1-9496-75A7D4AFE7F8}" dt="2021-11-12T14:58:32.475" v="280" actId="14100"/>
          <ac:spMkLst>
            <pc:docMk/>
            <pc:sldMk cId="2651768170" sldId="305"/>
            <ac:spMk id="6" creationId="{0F2C6AA6-764C-49F0-80C1-CA2FE4B56798}"/>
          </ac:spMkLst>
        </pc:spChg>
        <pc:picChg chg="mod">
          <ac:chgData name="Christi Vitello" userId="32e0583f-42aa-43d1-93d7-6198488a9560" providerId="ADAL" clId="{818AF122-B7B9-46C1-9496-75A7D4AFE7F8}" dt="2021-11-12T14:58:56.238" v="288" actId="1076"/>
          <ac:picMkLst>
            <pc:docMk/>
            <pc:sldMk cId="2651768170" sldId="305"/>
            <ac:picMk id="7" creationId="{E3E18D97-275D-4CF5-B19A-3BFBD3C81201}"/>
          </ac:picMkLst>
        </pc:picChg>
        <pc:picChg chg="mod ord">
          <ac:chgData name="Christi Vitello" userId="32e0583f-42aa-43d1-93d7-6198488a9560" providerId="ADAL" clId="{818AF122-B7B9-46C1-9496-75A7D4AFE7F8}" dt="2021-11-12T14:59:06.737" v="292" actId="14861"/>
          <ac:picMkLst>
            <pc:docMk/>
            <pc:sldMk cId="2651768170" sldId="305"/>
            <ac:picMk id="8" creationId="{D9AC39E0-6D2F-410F-A1BD-BC12C356461B}"/>
          </ac:picMkLst>
        </pc:picChg>
      </pc:sldChg>
      <pc:sldChg chg="addSp modSp mod">
        <pc:chgData name="Christi Vitello" userId="32e0583f-42aa-43d1-93d7-6198488a9560" providerId="ADAL" clId="{818AF122-B7B9-46C1-9496-75A7D4AFE7F8}" dt="2021-11-12T15:00:41.188" v="326"/>
        <pc:sldMkLst>
          <pc:docMk/>
          <pc:sldMk cId="4002001869" sldId="306"/>
        </pc:sldMkLst>
        <pc:spChg chg="mod">
          <ac:chgData name="Christi Vitello" userId="32e0583f-42aa-43d1-93d7-6198488a9560" providerId="ADAL" clId="{818AF122-B7B9-46C1-9496-75A7D4AFE7F8}" dt="2021-11-12T15:00:41.188" v="326"/>
          <ac:spMkLst>
            <pc:docMk/>
            <pc:sldMk cId="4002001869" sldId="306"/>
            <ac:spMk id="2" creationId="{927FBC86-65C5-45D1-9C13-73E8ADB29B93}"/>
          </ac:spMkLst>
        </pc:spChg>
        <pc:spChg chg="mod">
          <ac:chgData name="Christi Vitello" userId="32e0583f-42aa-43d1-93d7-6198488a9560" providerId="ADAL" clId="{818AF122-B7B9-46C1-9496-75A7D4AFE7F8}" dt="2021-11-12T15:00:25.841" v="321" actId="14100"/>
          <ac:spMkLst>
            <pc:docMk/>
            <pc:sldMk cId="4002001869" sldId="306"/>
            <ac:spMk id="6" creationId="{0F2C6AA6-764C-49F0-80C1-CA2FE4B56798}"/>
          </ac:spMkLst>
        </pc:spChg>
        <pc:grpChg chg="add mod">
          <ac:chgData name="Christi Vitello" userId="32e0583f-42aa-43d1-93d7-6198488a9560" providerId="ADAL" clId="{818AF122-B7B9-46C1-9496-75A7D4AFE7F8}" dt="2021-11-12T15:00:21.588" v="320" actId="14100"/>
          <ac:grpSpMkLst>
            <pc:docMk/>
            <pc:sldMk cId="4002001869" sldId="306"/>
            <ac:grpSpMk id="3" creationId="{2B298BAE-A59F-476C-A291-B8A3AC77E04F}"/>
          </ac:grpSpMkLst>
        </pc:grpChg>
        <pc:picChg chg="mod">
          <ac:chgData name="Christi Vitello" userId="32e0583f-42aa-43d1-93d7-6198488a9560" providerId="ADAL" clId="{818AF122-B7B9-46C1-9496-75A7D4AFE7F8}" dt="2021-11-12T15:00:17.224" v="318" actId="164"/>
          <ac:picMkLst>
            <pc:docMk/>
            <pc:sldMk cId="4002001869" sldId="306"/>
            <ac:picMk id="4" creationId="{C07D245F-1929-4FA7-9DD2-D267D5938DDD}"/>
          </ac:picMkLst>
        </pc:picChg>
        <pc:picChg chg="mod">
          <ac:chgData name="Christi Vitello" userId="32e0583f-42aa-43d1-93d7-6198488a9560" providerId="ADAL" clId="{818AF122-B7B9-46C1-9496-75A7D4AFE7F8}" dt="2021-11-12T15:00:17.224" v="318" actId="164"/>
          <ac:picMkLst>
            <pc:docMk/>
            <pc:sldMk cId="4002001869" sldId="306"/>
            <ac:picMk id="8" creationId="{27EF047D-9892-4F9E-A1BF-AFA5579841AD}"/>
          </ac:picMkLst>
        </pc:picChg>
      </pc:sldChg>
      <pc:sldChg chg="modSp mod">
        <pc:chgData name="Christi Vitello" userId="32e0583f-42aa-43d1-93d7-6198488a9560" providerId="ADAL" clId="{818AF122-B7B9-46C1-9496-75A7D4AFE7F8}" dt="2021-12-01T19:42:10.489" v="676" actId="18131"/>
        <pc:sldMkLst>
          <pc:docMk/>
          <pc:sldMk cId="1478227326" sldId="307"/>
        </pc:sldMkLst>
        <pc:spChg chg="mod">
          <ac:chgData name="Christi Vitello" userId="32e0583f-42aa-43d1-93d7-6198488a9560" providerId="ADAL" clId="{818AF122-B7B9-46C1-9496-75A7D4AFE7F8}" dt="2021-11-12T15:06:04.864" v="459" actId="404"/>
          <ac:spMkLst>
            <pc:docMk/>
            <pc:sldMk cId="1478227326" sldId="307"/>
            <ac:spMk id="5" creationId="{DF8A5E83-6E76-4092-B268-8EFCF4BA15FF}"/>
          </ac:spMkLst>
        </pc:spChg>
        <pc:spChg chg="mod">
          <ac:chgData name="Christi Vitello" userId="32e0583f-42aa-43d1-93d7-6198488a9560" providerId="ADAL" clId="{818AF122-B7B9-46C1-9496-75A7D4AFE7F8}" dt="2021-12-01T19:39:57.146" v="656" actId="1076"/>
          <ac:spMkLst>
            <pc:docMk/>
            <pc:sldMk cId="1478227326" sldId="307"/>
            <ac:spMk id="7" creationId="{45F5B012-934D-4C46-9FC5-35D015CB3B14}"/>
          </ac:spMkLst>
        </pc:spChg>
        <pc:picChg chg="mod modCrop">
          <ac:chgData name="Christi Vitello" userId="32e0583f-42aa-43d1-93d7-6198488a9560" providerId="ADAL" clId="{818AF122-B7B9-46C1-9496-75A7D4AFE7F8}" dt="2021-12-01T19:42:10.489" v="676" actId="18131"/>
          <ac:picMkLst>
            <pc:docMk/>
            <pc:sldMk cId="1478227326" sldId="307"/>
            <ac:picMk id="3" creationId="{58848255-B88B-43B2-826E-EFAF276530CA}"/>
          </ac:picMkLst>
        </pc:picChg>
      </pc:sldChg>
      <pc:sldChg chg="addSp delSp modSp mod delAnim modAnim">
        <pc:chgData name="Christi Vitello" userId="32e0583f-42aa-43d1-93d7-6198488a9560" providerId="ADAL" clId="{818AF122-B7B9-46C1-9496-75A7D4AFE7F8}" dt="2021-12-01T19:43:15.809" v="689" actId="1076"/>
        <pc:sldMkLst>
          <pc:docMk/>
          <pc:sldMk cId="821373588" sldId="309"/>
        </pc:sldMkLst>
        <pc:spChg chg="mod">
          <ac:chgData name="Christi Vitello" userId="32e0583f-42aa-43d1-93d7-6198488a9560" providerId="ADAL" clId="{818AF122-B7B9-46C1-9496-75A7D4AFE7F8}" dt="2021-11-12T15:10:56.893" v="504"/>
          <ac:spMkLst>
            <pc:docMk/>
            <pc:sldMk cId="821373588" sldId="309"/>
            <ac:spMk id="5" creationId="{DF8A5E83-6E76-4092-B268-8EFCF4BA15FF}"/>
          </ac:spMkLst>
        </pc:spChg>
        <pc:spChg chg="del mod">
          <ac:chgData name="Christi Vitello" userId="32e0583f-42aa-43d1-93d7-6198488a9560" providerId="ADAL" clId="{818AF122-B7B9-46C1-9496-75A7D4AFE7F8}" dt="2021-11-12T15:11:19.013" v="511" actId="478"/>
          <ac:spMkLst>
            <pc:docMk/>
            <pc:sldMk cId="821373588" sldId="309"/>
            <ac:spMk id="6" creationId="{E3EC22B4-C2C1-4E4D-8B16-775499116AD8}"/>
          </ac:spMkLst>
        </pc:spChg>
        <pc:spChg chg="add mod">
          <ac:chgData name="Christi Vitello" userId="32e0583f-42aa-43d1-93d7-6198488a9560" providerId="ADAL" clId="{818AF122-B7B9-46C1-9496-75A7D4AFE7F8}" dt="2021-12-01T19:42:58.517" v="685" actId="14100"/>
          <ac:spMkLst>
            <pc:docMk/>
            <pc:sldMk cId="821373588" sldId="309"/>
            <ac:spMk id="8" creationId="{51D16D7C-48C8-48B7-8219-DFE09CF31FBB}"/>
          </ac:spMkLst>
        </pc:spChg>
        <pc:picChg chg="mod modCrop">
          <ac:chgData name="Christi Vitello" userId="32e0583f-42aa-43d1-93d7-6198488a9560" providerId="ADAL" clId="{818AF122-B7B9-46C1-9496-75A7D4AFE7F8}" dt="2021-12-01T19:43:15.809" v="689" actId="1076"/>
          <ac:picMkLst>
            <pc:docMk/>
            <pc:sldMk cId="821373588" sldId="309"/>
            <ac:picMk id="3" creationId="{1FC95732-FD5B-488D-B0B4-FCF3FC79C5DE}"/>
          </ac:picMkLst>
        </pc:picChg>
        <pc:picChg chg="mod">
          <ac:chgData name="Christi Vitello" userId="32e0583f-42aa-43d1-93d7-6198488a9560" providerId="ADAL" clId="{818AF122-B7B9-46C1-9496-75A7D4AFE7F8}" dt="2021-11-12T15:11:42.317" v="515" actId="1036"/>
          <ac:picMkLst>
            <pc:docMk/>
            <pc:sldMk cId="821373588" sldId="309"/>
            <ac:picMk id="7" creationId="{773DAFB1-0472-4CF6-A1AE-6F60FD65C729}"/>
          </ac:picMkLst>
        </pc:picChg>
      </pc:sldChg>
      <pc:sldChg chg="addSp delSp modSp mod delAnim modAnim">
        <pc:chgData name="Christi Vitello" userId="32e0583f-42aa-43d1-93d7-6198488a9560" providerId="ADAL" clId="{818AF122-B7B9-46C1-9496-75A7D4AFE7F8}" dt="2021-12-01T19:43:26.637" v="691" actId="14100"/>
        <pc:sldMkLst>
          <pc:docMk/>
          <pc:sldMk cId="712989357" sldId="310"/>
        </pc:sldMkLst>
        <pc:spChg chg="mod">
          <ac:chgData name="Christi Vitello" userId="32e0583f-42aa-43d1-93d7-6198488a9560" providerId="ADAL" clId="{818AF122-B7B9-46C1-9496-75A7D4AFE7F8}" dt="2021-11-12T15:11:55.766" v="519" actId="404"/>
          <ac:spMkLst>
            <pc:docMk/>
            <pc:sldMk cId="712989357" sldId="310"/>
            <ac:spMk id="5" creationId="{DF8A5E83-6E76-4092-B268-8EFCF4BA15FF}"/>
          </ac:spMkLst>
        </pc:spChg>
        <pc:spChg chg="del mod">
          <ac:chgData name="Christi Vitello" userId="32e0583f-42aa-43d1-93d7-6198488a9560" providerId="ADAL" clId="{818AF122-B7B9-46C1-9496-75A7D4AFE7F8}" dt="2021-11-12T15:12:16.166" v="527" actId="478"/>
          <ac:spMkLst>
            <pc:docMk/>
            <pc:sldMk cId="712989357" sldId="310"/>
            <ac:spMk id="6" creationId="{1845AA55-AEE1-429B-8B59-54C4E8B6E7A6}"/>
          </ac:spMkLst>
        </pc:spChg>
        <pc:spChg chg="add mod">
          <ac:chgData name="Christi Vitello" userId="32e0583f-42aa-43d1-93d7-6198488a9560" providerId="ADAL" clId="{818AF122-B7B9-46C1-9496-75A7D4AFE7F8}" dt="2021-12-01T19:43:26.637" v="691" actId="14100"/>
          <ac:spMkLst>
            <pc:docMk/>
            <pc:sldMk cId="712989357" sldId="310"/>
            <ac:spMk id="7" creationId="{F4CDA285-70B7-474B-BF26-E3EDD6017483}"/>
          </ac:spMkLst>
        </pc:spChg>
      </pc:sldChg>
      <pc:sldChg chg="addSp delSp modSp mod delAnim modAnim">
        <pc:chgData name="Christi Vitello" userId="32e0583f-42aa-43d1-93d7-6198488a9560" providerId="ADAL" clId="{818AF122-B7B9-46C1-9496-75A7D4AFE7F8}" dt="2021-12-01T19:43:45.644" v="695" actId="14100"/>
        <pc:sldMkLst>
          <pc:docMk/>
          <pc:sldMk cId="119643259" sldId="311"/>
        </pc:sldMkLst>
        <pc:spChg chg="mod">
          <ac:chgData name="Christi Vitello" userId="32e0583f-42aa-43d1-93d7-6198488a9560" providerId="ADAL" clId="{818AF122-B7B9-46C1-9496-75A7D4AFE7F8}" dt="2021-11-12T15:15:25.677" v="546" actId="404"/>
          <ac:spMkLst>
            <pc:docMk/>
            <pc:sldMk cId="119643259" sldId="311"/>
            <ac:spMk id="5" creationId="{DF8A5E83-6E76-4092-B268-8EFCF4BA15FF}"/>
          </ac:spMkLst>
        </pc:spChg>
        <pc:spChg chg="add mod">
          <ac:chgData name="Christi Vitello" userId="32e0583f-42aa-43d1-93d7-6198488a9560" providerId="ADAL" clId="{818AF122-B7B9-46C1-9496-75A7D4AFE7F8}" dt="2021-12-01T19:43:45.644" v="695" actId="14100"/>
          <ac:spMkLst>
            <pc:docMk/>
            <pc:sldMk cId="119643259" sldId="311"/>
            <ac:spMk id="6" creationId="{B04DD3A2-1715-40FB-98B2-F4E8A993E072}"/>
          </ac:spMkLst>
        </pc:spChg>
        <pc:spChg chg="del mod">
          <ac:chgData name="Christi Vitello" userId="32e0583f-42aa-43d1-93d7-6198488a9560" providerId="ADAL" clId="{818AF122-B7B9-46C1-9496-75A7D4AFE7F8}" dt="2021-11-12T15:15:39.752" v="552" actId="478"/>
          <ac:spMkLst>
            <pc:docMk/>
            <pc:sldMk cId="119643259" sldId="311"/>
            <ac:spMk id="10" creationId="{EC91F195-054D-4819-BD40-CD1267A96ED2}"/>
          </ac:spMkLst>
        </pc:spChg>
      </pc:sldChg>
      <pc:sldChg chg="addSp delSp modSp mod delAnim modAnim">
        <pc:chgData name="Christi Vitello" userId="32e0583f-42aa-43d1-93d7-6198488a9560" providerId="ADAL" clId="{818AF122-B7B9-46C1-9496-75A7D4AFE7F8}" dt="2021-12-01T19:45:04.057" v="699" actId="14100"/>
        <pc:sldMkLst>
          <pc:docMk/>
          <pc:sldMk cId="838411467" sldId="312"/>
        </pc:sldMkLst>
        <pc:spChg chg="mod">
          <ac:chgData name="Christi Vitello" userId="32e0583f-42aa-43d1-93d7-6198488a9560" providerId="ADAL" clId="{818AF122-B7B9-46C1-9496-75A7D4AFE7F8}" dt="2021-11-12T15:16:26.797" v="565" actId="20577"/>
          <ac:spMkLst>
            <pc:docMk/>
            <pc:sldMk cId="838411467" sldId="312"/>
            <ac:spMk id="5" creationId="{DF8A5E83-6E76-4092-B268-8EFCF4BA15FF}"/>
          </ac:spMkLst>
        </pc:spChg>
        <pc:spChg chg="del mod">
          <ac:chgData name="Christi Vitello" userId="32e0583f-42aa-43d1-93d7-6198488a9560" providerId="ADAL" clId="{818AF122-B7B9-46C1-9496-75A7D4AFE7F8}" dt="2021-11-12T15:16:45.736" v="576" actId="478"/>
          <ac:spMkLst>
            <pc:docMk/>
            <pc:sldMk cId="838411467" sldId="312"/>
            <ac:spMk id="6" creationId="{B15B0DB7-22CC-4E32-A557-608D0751E8C2}"/>
          </ac:spMkLst>
        </pc:spChg>
        <pc:spChg chg="add mod">
          <ac:chgData name="Christi Vitello" userId="32e0583f-42aa-43d1-93d7-6198488a9560" providerId="ADAL" clId="{818AF122-B7B9-46C1-9496-75A7D4AFE7F8}" dt="2021-12-01T19:45:04.057" v="699" actId="14100"/>
          <ac:spMkLst>
            <pc:docMk/>
            <pc:sldMk cId="838411467" sldId="312"/>
            <ac:spMk id="7" creationId="{538B9036-D0B1-4E12-AB68-868BCBA7D862}"/>
          </ac:spMkLst>
        </pc:spChg>
      </pc:sldChg>
      <pc:sldChg chg="addSp delSp modSp mod delAnim modAnim">
        <pc:chgData name="Christi Vitello" userId="32e0583f-42aa-43d1-93d7-6198488a9560" providerId="ADAL" clId="{818AF122-B7B9-46C1-9496-75A7D4AFE7F8}" dt="2021-12-01T19:40:19.552" v="658" actId="1038"/>
        <pc:sldMkLst>
          <pc:docMk/>
          <pc:sldMk cId="3778206976" sldId="313"/>
        </pc:sldMkLst>
        <pc:spChg chg="mod">
          <ac:chgData name="Christi Vitello" userId="32e0583f-42aa-43d1-93d7-6198488a9560" providerId="ADAL" clId="{818AF122-B7B9-46C1-9496-75A7D4AFE7F8}" dt="2021-11-12T15:06:14.473" v="463" actId="404"/>
          <ac:spMkLst>
            <pc:docMk/>
            <pc:sldMk cId="3778206976" sldId="313"/>
            <ac:spMk id="5" creationId="{DF8A5E83-6E76-4092-B268-8EFCF4BA15FF}"/>
          </ac:spMkLst>
        </pc:spChg>
        <pc:spChg chg="del mod">
          <ac:chgData name="Christi Vitello" userId="32e0583f-42aa-43d1-93d7-6198488a9560" providerId="ADAL" clId="{818AF122-B7B9-46C1-9496-75A7D4AFE7F8}" dt="2021-11-12T15:09:16.137" v="469" actId="478"/>
          <ac:spMkLst>
            <pc:docMk/>
            <pc:sldMk cId="3778206976" sldId="313"/>
            <ac:spMk id="6" creationId="{2336BCB2-7F58-47AB-9BCB-9CD502EF8F88}"/>
          </ac:spMkLst>
        </pc:spChg>
        <pc:spChg chg="add mod">
          <ac:chgData name="Christi Vitello" userId="32e0583f-42aa-43d1-93d7-6198488a9560" providerId="ADAL" clId="{818AF122-B7B9-46C1-9496-75A7D4AFE7F8}" dt="2021-12-01T19:40:19.552" v="658" actId="1038"/>
          <ac:spMkLst>
            <pc:docMk/>
            <pc:sldMk cId="3778206976" sldId="313"/>
            <ac:spMk id="7" creationId="{E363667D-B0BE-4790-8EA7-7D803B091D67}"/>
          </ac:spMkLst>
        </pc:spChg>
      </pc:sldChg>
      <pc:sldChg chg="addSp delSp modSp mod delAnim modAnim">
        <pc:chgData name="Christi Vitello" userId="32e0583f-42aa-43d1-93d7-6198488a9560" providerId="ADAL" clId="{818AF122-B7B9-46C1-9496-75A7D4AFE7F8}" dt="2021-12-01T19:42:49.824" v="683" actId="14100"/>
        <pc:sldMkLst>
          <pc:docMk/>
          <pc:sldMk cId="3555055912" sldId="314"/>
        </pc:sldMkLst>
        <pc:spChg chg="mod">
          <ac:chgData name="Christi Vitello" userId="32e0583f-42aa-43d1-93d7-6198488a9560" providerId="ADAL" clId="{818AF122-B7B9-46C1-9496-75A7D4AFE7F8}" dt="2021-11-12T15:10:22.629" v="491" actId="255"/>
          <ac:spMkLst>
            <pc:docMk/>
            <pc:sldMk cId="3555055912" sldId="314"/>
            <ac:spMk id="5" creationId="{DF8A5E83-6E76-4092-B268-8EFCF4BA15FF}"/>
          </ac:spMkLst>
        </pc:spChg>
        <pc:spChg chg="add mod">
          <ac:chgData name="Christi Vitello" userId="32e0583f-42aa-43d1-93d7-6198488a9560" providerId="ADAL" clId="{818AF122-B7B9-46C1-9496-75A7D4AFE7F8}" dt="2021-12-01T19:42:49.824" v="683" actId="14100"/>
          <ac:spMkLst>
            <pc:docMk/>
            <pc:sldMk cId="3555055912" sldId="314"/>
            <ac:spMk id="6" creationId="{FAAEC709-BE75-408A-A10C-380A9C4F7292}"/>
          </ac:spMkLst>
        </pc:spChg>
        <pc:spChg chg="del mod">
          <ac:chgData name="Christi Vitello" userId="32e0583f-42aa-43d1-93d7-6198488a9560" providerId="ADAL" clId="{818AF122-B7B9-46C1-9496-75A7D4AFE7F8}" dt="2021-11-12T15:10:42.952" v="499" actId="478"/>
          <ac:spMkLst>
            <pc:docMk/>
            <pc:sldMk cId="3555055912" sldId="314"/>
            <ac:spMk id="7" creationId="{4B223CD9-9267-4D58-9BE2-3932374AFD4B}"/>
          </ac:spMkLst>
        </pc:spChg>
      </pc:sldChg>
      <pc:sldChg chg="modSp mod">
        <pc:chgData name="Christi Vitello" userId="32e0583f-42aa-43d1-93d7-6198488a9560" providerId="ADAL" clId="{818AF122-B7B9-46C1-9496-75A7D4AFE7F8}" dt="2021-11-12T15:17:19.021" v="592" actId="12385"/>
        <pc:sldMkLst>
          <pc:docMk/>
          <pc:sldMk cId="2639649326" sldId="315"/>
        </pc:sldMkLst>
        <pc:spChg chg="mod">
          <ac:chgData name="Christi Vitello" userId="32e0583f-42aa-43d1-93d7-6198488a9560" providerId="ADAL" clId="{818AF122-B7B9-46C1-9496-75A7D4AFE7F8}" dt="2021-11-12T15:17:09.131" v="590"/>
          <ac:spMkLst>
            <pc:docMk/>
            <pc:sldMk cId="2639649326" sldId="315"/>
            <ac:spMk id="5" creationId="{DF8A5E83-6E76-4092-B268-8EFCF4BA15FF}"/>
          </ac:spMkLst>
        </pc:spChg>
        <pc:graphicFrameChg chg="modGraphic">
          <ac:chgData name="Christi Vitello" userId="32e0583f-42aa-43d1-93d7-6198488a9560" providerId="ADAL" clId="{818AF122-B7B9-46C1-9496-75A7D4AFE7F8}" dt="2021-11-12T15:17:19.021" v="592" actId="12385"/>
          <ac:graphicFrameMkLst>
            <pc:docMk/>
            <pc:sldMk cId="2639649326" sldId="315"/>
            <ac:graphicFrameMk id="8" creationId="{D6D9DBC8-4ADD-44FE-8274-1C3E8A82E533}"/>
          </ac:graphicFrameMkLst>
        </pc:graphicFrameChg>
      </pc:sldChg>
      <pc:sldChg chg="addSp delSp modSp mod delAnim modAnim">
        <pc:chgData name="Christi Vitello" userId="32e0583f-42aa-43d1-93d7-6198488a9560" providerId="ADAL" clId="{818AF122-B7B9-46C1-9496-75A7D4AFE7F8}" dt="2021-12-01T19:42:41.255" v="681" actId="1035"/>
        <pc:sldMkLst>
          <pc:docMk/>
          <pc:sldMk cId="1589094049" sldId="316"/>
        </pc:sldMkLst>
        <pc:spChg chg="mod">
          <ac:chgData name="Christi Vitello" userId="32e0583f-42aa-43d1-93d7-6198488a9560" providerId="ADAL" clId="{818AF122-B7B9-46C1-9496-75A7D4AFE7F8}" dt="2021-11-12T15:09:28.508" v="473" actId="404"/>
          <ac:spMkLst>
            <pc:docMk/>
            <pc:sldMk cId="1589094049" sldId="316"/>
            <ac:spMk id="5" creationId="{DF8A5E83-6E76-4092-B268-8EFCF4BA15FF}"/>
          </ac:spMkLst>
        </pc:spChg>
        <pc:spChg chg="del mod">
          <ac:chgData name="Christi Vitello" userId="32e0583f-42aa-43d1-93d7-6198488a9560" providerId="ADAL" clId="{818AF122-B7B9-46C1-9496-75A7D4AFE7F8}" dt="2021-11-12T15:09:42.869" v="479" actId="478"/>
          <ac:spMkLst>
            <pc:docMk/>
            <pc:sldMk cId="1589094049" sldId="316"/>
            <ac:spMk id="6" creationId="{2336BCB2-7F58-47AB-9BCB-9CD502EF8F88}"/>
          </ac:spMkLst>
        </pc:spChg>
        <pc:spChg chg="add mod">
          <ac:chgData name="Christi Vitello" userId="32e0583f-42aa-43d1-93d7-6198488a9560" providerId="ADAL" clId="{818AF122-B7B9-46C1-9496-75A7D4AFE7F8}" dt="2021-12-01T19:40:26.758" v="659" actId="1076"/>
          <ac:spMkLst>
            <pc:docMk/>
            <pc:sldMk cId="1589094049" sldId="316"/>
            <ac:spMk id="7" creationId="{F27F73B5-53A7-4F56-8FEC-6806F9335B8B}"/>
          </ac:spMkLst>
        </pc:spChg>
        <pc:picChg chg="mod">
          <ac:chgData name="Christi Vitello" userId="32e0583f-42aa-43d1-93d7-6198488a9560" providerId="ADAL" clId="{818AF122-B7B9-46C1-9496-75A7D4AFE7F8}" dt="2021-12-01T19:42:41.255" v="681" actId="1035"/>
          <ac:picMkLst>
            <pc:docMk/>
            <pc:sldMk cId="1589094049" sldId="316"/>
            <ac:picMk id="3" creationId="{A4128BB0-AD91-42C3-A210-72531FFD7F6E}"/>
          </ac:picMkLst>
        </pc:picChg>
      </pc:sldChg>
      <pc:sldChg chg="addSp delSp modSp mod delAnim modAnim">
        <pc:chgData name="Christi Vitello" userId="32e0583f-42aa-43d1-93d7-6198488a9560" providerId="ADAL" clId="{818AF122-B7B9-46C1-9496-75A7D4AFE7F8}" dt="2021-12-01T19:43:35.540" v="693" actId="14100"/>
        <pc:sldMkLst>
          <pc:docMk/>
          <pc:sldMk cId="4079492582" sldId="317"/>
        </pc:sldMkLst>
        <pc:spChg chg="mod">
          <ac:chgData name="Christi Vitello" userId="32e0583f-42aa-43d1-93d7-6198488a9560" providerId="ADAL" clId="{818AF122-B7B9-46C1-9496-75A7D4AFE7F8}" dt="2021-11-12T15:14:34.429" v="531" actId="404"/>
          <ac:spMkLst>
            <pc:docMk/>
            <pc:sldMk cId="4079492582" sldId="317"/>
            <ac:spMk id="5" creationId="{DF8A5E83-6E76-4092-B268-8EFCF4BA15FF}"/>
          </ac:spMkLst>
        </pc:spChg>
        <pc:spChg chg="add mod">
          <ac:chgData name="Christi Vitello" userId="32e0583f-42aa-43d1-93d7-6198488a9560" providerId="ADAL" clId="{818AF122-B7B9-46C1-9496-75A7D4AFE7F8}" dt="2021-12-01T19:43:35.540" v="693" actId="14100"/>
          <ac:spMkLst>
            <pc:docMk/>
            <pc:sldMk cId="4079492582" sldId="317"/>
            <ac:spMk id="6" creationId="{E7E912E7-6EC5-4172-9961-7601C17BDC91}"/>
          </ac:spMkLst>
        </pc:spChg>
        <pc:spChg chg="del mod">
          <ac:chgData name="Christi Vitello" userId="32e0583f-42aa-43d1-93d7-6198488a9560" providerId="ADAL" clId="{818AF122-B7B9-46C1-9496-75A7D4AFE7F8}" dt="2021-11-12T15:15:17.866" v="542" actId="478"/>
          <ac:spMkLst>
            <pc:docMk/>
            <pc:sldMk cId="4079492582" sldId="317"/>
            <ac:spMk id="7" creationId="{149B0F1C-11A3-4DEF-BF45-F5C4876169FB}"/>
          </ac:spMkLst>
        </pc:spChg>
      </pc:sldChg>
      <pc:sldChg chg="addSp delSp modSp mod delAnim modAnim">
        <pc:chgData name="Christi Vitello" userId="32e0583f-42aa-43d1-93d7-6198488a9560" providerId="ADAL" clId="{818AF122-B7B9-46C1-9496-75A7D4AFE7F8}" dt="2021-12-01T19:44:57.833" v="697" actId="14100"/>
        <pc:sldMkLst>
          <pc:docMk/>
          <pc:sldMk cId="151919481" sldId="318"/>
        </pc:sldMkLst>
        <pc:spChg chg="mod">
          <ac:chgData name="Christi Vitello" userId="32e0583f-42aa-43d1-93d7-6198488a9560" providerId="ADAL" clId="{818AF122-B7B9-46C1-9496-75A7D4AFE7F8}" dt="2021-11-12T15:15:52.573" v="556" actId="404"/>
          <ac:spMkLst>
            <pc:docMk/>
            <pc:sldMk cId="151919481" sldId="318"/>
            <ac:spMk id="5" creationId="{DF8A5E83-6E76-4092-B268-8EFCF4BA15FF}"/>
          </ac:spMkLst>
        </pc:spChg>
        <pc:spChg chg="add mod">
          <ac:chgData name="Christi Vitello" userId="32e0583f-42aa-43d1-93d7-6198488a9560" providerId="ADAL" clId="{818AF122-B7B9-46C1-9496-75A7D4AFE7F8}" dt="2021-12-01T19:44:57.833" v="697" actId="14100"/>
          <ac:spMkLst>
            <pc:docMk/>
            <pc:sldMk cId="151919481" sldId="318"/>
            <ac:spMk id="6" creationId="{F456C01B-B55C-484E-8B88-FB8AB2404270}"/>
          </ac:spMkLst>
        </pc:spChg>
        <pc:spChg chg="del mod">
          <ac:chgData name="Christi Vitello" userId="32e0583f-42aa-43d1-93d7-6198488a9560" providerId="ADAL" clId="{818AF122-B7B9-46C1-9496-75A7D4AFE7F8}" dt="2021-11-12T15:16:06.594" v="562" actId="478"/>
          <ac:spMkLst>
            <pc:docMk/>
            <pc:sldMk cId="151919481" sldId="318"/>
            <ac:spMk id="7" creationId="{E4AACF6E-AC57-4552-A678-0B82E5DEE9C8}"/>
          </ac:spMkLst>
        </pc:spChg>
      </pc:sldChg>
      <pc:sldChg chg="addSp delSp modSp mod delAnim modAnim">
        <pc:chgData name="Christi Vitello" userId="32e0583f-42aa-43d1-93d7-6198488a9560" providerId="ADAL" clId="{818AF122-B7B9-46C1-9496-75A7D4AFE7F8}" dt="2021-12-01T19:45:12.829" v="701" actId="14100"/>
        <pc:sldMkLst>
          <pc:docMk/>
          <pc:sldMk cId="1674800748" sldId="319"/>
        </pc:sldMkLst>
        <pc:spChg chg="mod">
          <ac:chgData name="Christi Vitello" userId="32e0583f-42aa-43d1-93d7-6198488a9560" providerId="ADAL" clId="{818AF122-B7B9-46C1-9496-75A7D4AFE7F8}" dt="2021-11-12T15:16:32.994" v="570"/>
          <ac:spMkLst>
            <pc:docMk/>
            <pc:sldMk cId="1674800748" sldId="319"/>
            <ac:spMk id="5" creationId="{DF8A5E83-6E76-4092-B268-8EFCF4BA15FF}"/>
          </ac:spMkLst>
        </pc:spChg>
        <pc:spChg chg="add mod">
          <ac:chgData name="Christi Vitello" userId="32e0583f-42aa-43d1-93d7-6198488a9560" providerId="ADAL" clId="{818AF122-B7B9-46C1-9496-75A7D4AFE7F8}" dt="2021-12-01T19:45:12.829" v="701" actId="14100"/>
          <ac:spMkLst>
            <pc:docMk/>
            <pc:sldMk cId="1674800748" sldId="319"/>
            <ac:spMk id="6" creationId="{A59273DD-D2CF-4D38-961F-758C7BF41F46}"/>
          </ac:spMkLst>
        </pc:spChg>
        <pc:spChg chg="del mod">
          <ac:chgData name="Christi Vitello" userId="32e0583f-42aa-43d1-93d7-6198488a9560" providerId="ADAL" clId="{818AF122-B7B9-46C1-9496-75A7D4AFE7F8}" dt="2021-11-12T15:16:59.762" v="588" actId="478"/>
          <ac:spMkLst>
            <pc:docMk/>
            <pc:sldMk cId="1674800748" sldId="319"/>
            <ac:spMk id="7" creationId="{05DAE11D-5F17-4795-996B-A9F00DD76AE0}"/>
          </ac:spMkLst>
        </pc:spChg>
      </pc:sldChg>
      <pc:sldChg chg="modSp">
        <pc:chgData name="Christi Vitello" userId="32e0583f-42aa-43d1-93d7-6198488a9560" providerId="ADAL" clId="{818AF122-B7B9-46C1-9496-75A7D4AFE7F8}" dt="2021-11-12T15:17:22.976" v="593"/>
        <pc:sldMkLst>
          <pc:docMk/>
          <pc:sldMk cId="2206152928" sldId="320"/>
        </pc:sldMkLst>
        <pc:spChg chg="mod">
          <ac:chgData name="Christi Vitello" userId="32e0583f-42aa-43d1-93d7-6198488a9560" providerId="ADAL" clId="{818AF122-B7B9-46C1-9496-75A7D4AFE7F8}" dt="2021-11-12T15:17:22.976" v="593"/>
          <ac:spMkLst>
            <pc:docMk/>
            <pc:sldMk cId="2206152928" sldId="320"/>
            <ac:spMk id="5" creationId="{DF8A5E83-6E76-4092-B268-8EFCF4BA15FF}"/>
          </ac:spMkLst>
        </pc:spChg>
      </pc:sldChg>
      <pc:sldChg chg="modSp">
        <pc:chgData name="Christi Vitello" userId="32e0583f-42aa-43d1-93d7-6198488a9560" providerId="ADAL" clId="{818AF122-B7B9-46C1-9496-75A7D4AFE7F8}" dt="2021-11-12T15:17:31.037" v="594"/>
        <pc:sldMkLst>
          <pc:docMk/>
          <pc:sldMk cId="14682096" sldId="321"/>
        </pc:sldMkLst>
        <pc:spChg chg="mod">
          <ac:chgData name="Christi Vitello" userId="32e0583f-42aa-43d1-93d7-6198488a9560" providerId="ADAL" clId="{818AF122-B7B9-46C1-9496-75A7D4AFE7F8}" dt="2021-11-12T15:17:31.037" v="594"/>
          <ac:spMkLst>
            <pc:docMk/>
            <pc:sldMk cId="14682096" sldId="321"/>
            <ac:spMk id="2" creationId="{3C327136-1D42-4863-A63D-C4963E51F6FA}"/>
          </ac:spMkLst>
        </pc:spChg>
      </pc:sldChg>
      <pc:sldChg chg="new del">
        <pc:chgData name="Christi Vitello" userId="32e0583f-42aa-43d1-93d7-6198488a9560" providerId="ADAL" clId="{818AF122-B7B9-46C1-9496-75A7D4AFE7F8}" dt="2021-11-12T14:51:32.313" v="141" actId="47"/>
        <pc:sldMkLst>
          <pc:docMk/>
          <pc:sldMk cId="1442991027" sldId="322"/>
        </pc:sldMkLst>
      </pc:sldChg>
      <pc:sldMasterChg chg="modSldLayout">
        <pc:chgData name="Christi Vitello" userId="32e0583f-42aa-43d1-93d7-6198488a9560" providerId="ADAL" clId="{818AF122-B7B9-46C1-9496-75A7D4AFE7F8}" dt="2021-11-12T14:52:53.971" v="155" actId="14100"/>
        <pc:sldMasterMkLst>
          <pc:docMk/>
          <pc:sldMasterMk cId="0" sldId="2147483840"/>
        </pc:sldMasterMkLst>
        <pc:sldLayoutChg chg="modSp mod">
          <pc:chgData name="Christi Vitello" userId="32e0583f-42aa-43d1-93d7-6198488a9560" providerId="ADAL" clId="{818AF122-B7B9-46C1-9496-75A7D4AFE7F8}" dt="2021-11-12T14:52:53.971" v="155" actId="14100"/>
          <pc:sldLayoutMkLst>
            <pc:docMk/>
            <pc:sldMasterMk cId="0" sldId="2147483840"/>
            <pc:sldLayoutMk cId="3895468573" sldId="2147483848"/>
          </pc:sldLayoutMkLst>
          <pc:spChg chg="mod">
            <ac:chgData name="Christi Vitello" userId="32e0583f-42aa-43d1-93d7-6198488a9560" providerId="ADAL" clId="{818AF122-B7B9-46C1-9496-75A7D4AFE7F8}" dt="2021-11-12T14:52:53.971" v="155" actId="14100"/>
            <ac:spMkLst>
              <pc:docMk/>
              <pc:sldMasterMk cId="0" sldId="2147483840"/>
              <pc:sldLayoutMk cId="3895468573" sldId="2147483848"/>
              <ac:spMk id="12" creationId="{21D5BE9D-8EAA-4858-B2E0-07CEBDF20522}"/>
            </ac:spMkLst>
          </pc:spChg>
        </pc:sldLayoutChg>
      </pc:sldMasterChg>
    </pc:docChg>
  </pc:docChgLst>
  <pc:docChgLst>
    <pc:chgData name="Tammy Wierciak" userId="S::twierciak@metrostratgroup.com::1ad376c4-e968-4b98-a257-7daa1b635c35" providerId="AD" clId="Web-{D0E533DB-7CBB-2976-0052-DC20AA57E672}"/>
    <pc:docChg chg="modSld">
      <pc:chgData name="Tammy Wierciak" userId="S::twierciak@metrostratgroup.com::1ad376c4-e968-4b98-a257-7daa1b635c35" providerId="AD" clId="Web-{D0E533DB-7CBB-2976-0052-DC20AA57E672}" dt="2022-05-20T18:25:49.857" v="3"/>
      <pc:docMkLst>
        <pc:docMk/>
      </pc:docMkLst>
      <pc:sldChg chg="modNotes">
        <pc:chgData name="Tammy Wierciak" userId="S::twierciak@metrostratgroup.com::1ad376c4-e968-4b98-a257-7daa1b635c35" providerId="AD" clId="Web-{D0E533DB-7CBB-2976-0052-DC20AA57E672}" dt="2022-05-20T18:25:49.857" v="3"/>
        <pc:sldMkLst>
          <pc:docMk/>
          <pc:sldMk cId="1151614460" sldId="332"/>
        </pc:sldMkLst>
      </pc:sldChg>
    </pc:docChg>
  </pc:docChgLst>
  <pc:docChgLst>
    <pc:chgData name="Elli Cosky" userId="S::ecosky@metrostratgroup.com::bfef3c8e-4860-4e5f-8032-c4c48c8a18b5" providerId="AD" clId="Web-{76C567E8-B46A-E64B-99ED-32F48E1D5E28}"/>
    <pc:docChg chg="modSld">
      <pc:chgData name="Elli Cosky" userId="S::ecosky@metrostratgroup.com::bfef3c8e-4860-4e5f-8032-c4c48c8a18b5" providerId="AD" clId="Web-{76C567E8-B46A-E64B-99ED-32F48E1D5E28}" dt="2021-11-16T15:32:26.962" v="332" actId="1076"/>
      <pc:docMkLst>
        <pc:docMk/>
      </pc:docMkLst>
      <pc:sldChg chg="addSp delSp modSp">
        <pc:chgData name="Elli Cosky" userId="S::ecosky@metrostratgroup.com::bfef3c8e-4860-4e5f-8032-c4c48c8a18b5" providerId="AD" clId="Web-{76C567E8-B46A-E64B-99ED-32F48E1D5E28}" dt="2021-11-16T15:32:26.962" v="332" actId="1076"/>
        <pc:sldMkLst>
          <pc:docMk/>
          <pc:sldMk cId="2639649326" sldId="315"/>
        </pc:sldMkLst>
        <pc:spChg chg="add mod">
          <ac:chgData name="Elli Cosky" userId="S::ecosky@metrostratgroup.com::bfef3c8e-4860-4e5f-8032-c4c48c8a18b5" providerId="AD" clId="Web-{76C567E8-B46A-E64B-99ED-32F48E1D5E28}" dt="2021-11-16T15:30:04.720" v="315" actId="20577"/>
          <ac:spMkLst>
            <pc:docMk/>
            <pc:sldMk cId="2639649326" sldId="315"/>
            <ac:spMk id="2" creationId="{BC25F34F-8457-4450-9F60-781A1FFC971C}"/>
          </ac:spMkLst>
        </pc:spChg>
        <pc:spChg chg="add mod">
          <ac:chgData name="Elli Cosky" userId="S::ecosky@metrostratgroup.com::bfef3c8e-4860-4e5f-8032-c4c48c8a18b5" providerId="AD" clId="Web-{76C567E8-B46A-E64B-99ED-32F48E1D5E28}" dt="2021-11-16T15:32:05.789" v="329" actId="1076"/>
          <ac:spMkLst>
            <pc:docMk/>
            <pc:sldMk cId="2639649326" sldId="315"/>
            <ac:spMk id="3" creationId="{F0145DC0-3DC8-41DF-B178-E2F144399453}"/>
          </ac:spMkLst>
        </pc:spChg>
        <pc:spChg chg="add mod">
          <ac:chgData name="Elli Cosky" userId="S::ecosky@metrostratgroup.com::bfef3c8e-4860-4e5f-8032-c4c48c8a18b5" providerId="AD" clId="Web-{76C567E8-B46A-E64B-99ED-32F48E1D5E28}" dt="2021-11-16T15:22:53.370" v="175" actId="1076"/>
          <ac:spMkLst>
            <pc:docMk/>
            <pc:sldMk cId="2639649326" sldId="315"/>
            <ac:spMk id="6" creationId="{1A928A8B-4ABA-4D23-9F5F-60D4062733FB}"/>
          </ac:spMkLst>
        </pc:spChg>
        <pc:spChg chg="add del">
          <ac:chgData name="Elli Cosky" userId="S::ecosky@metrostratgroup.com::bfef3c8e-4860-4e5f-8032-c4c48c8a18b5" providerId="AD" clId="Web-{76C567E8-B46A-E64B-99ED-32F48E1D5E28}" dt="2021-11-16T15:19:43.219" v="36"/>
          <ac:spMkLst>
            <pc:docMk/>
            <pc:sldMk cId="2639649326" sldId="315"/>
            <ac:spMk id="7" creationId="{1F4FF0D4-2B0F-4B69-BC66-B5E67FB0D2F0}"/>
          </ac:spMkLst>
        </pc:spChg>
        <pc:spChg chg="add del">
          <ac:chgData name="Elli Cosky" userId="S::ecosky@metrostratgroup.com::bfef3c8e-4860-4e5f-8032-c4c48c8a18b5" providerId="AD" clId="Web-{76C567E8-B46A-E64B-99ED-32F48E1D5E28}" dt="2021-11-16T15:19:41.078" v="35"/>
          <ac:spMkLst>
            <pc:docMk/>
            <pc:sldMk cId="2639649326" sldId="315"/>
            <ac:spMk id="9" creationId="{2066C611-DB40-400D-9266-BEF8EB9B3C25}"/>
          </ac:spMkLst>
        </pc:spChg>
        <pc:spChg chg="add del">
          <ac:chgData name="Elli Cosky" userId="S::ecosky@metrostratgroup.com::bfef3c8e-4860-4e5f-8032-c4c48c8a18b5" providerId="AD" clId="Web-{76C567E8-B46A-E64B-99ED-32F48E1D5E28}" dt="2021-11-16T15:19:39.172" v="34"/>
          <ac:spMkLst>
            <pc:docMk/>
            <pc:sldMk cId="2639649326" sldId="315"/>
            <ac:spMk id="10" creationId="{727160C2-2B07-418A-A1B8-F093A8D04AEE}"/>
          </ac:spMkLst>
        </pc:spChg>
        <pc:spChg chg="add del mod">
          <ac:chgData name="Elli Cosky" userId="S::ecosky@metrostratgroup.com::bfef3c8e-4860-4e5f-8032-c4c48c8a18b5" providerId="AD" clId="Web-{76C567E8-B46A-E64B-99ED-32F48E1D5E28}" dt="2021-11-16T15:19:37" v="33"/>
          <ac:spMkLst>
            <pc:docMk/>
            <pc:sldMk cId="2639649326" sldId="315"/>
            <ac:spMk id="11" creationId="{F695B527-8833-4E0B-BCE5-1161D8C51E49}"/>
          </ac:spMkLst>
        </pc:spChg>
        <pc:spChg chg="add mod">
          <ac:chgData name="Elli Cosky" userId="S::ecosky@metrostratgroup.com::bfef3c8e-4860-4e5f-8032-c4c48c8a18b5" providerId="AD" clId="Web-{76C567E8-B46A-E64B-99ED-32F48E1D5E28}" dt="2021-11-16T15:21:48.038" v="144" actId="1076"/>
          <ac:spMkLst>
            <pc:docMk/>
            <pc:sldMk cId="2639649326" sldId="315"/>
            <ac:spMk id="12" creationId="{FC84F63F-1AF3-4914-B8B2-910482153505}"/>
          </ac:spMkLst>
        </pc:spChg>
        <pc:spChg chg="add mod">
          <ac:chgData name="Elli Cosky" userId="S::ecosky@metrostratgroup.com::bfef3c8e-4860-4e5f-8032-c4c48c8a18b5" providerId="AD" clId="Web-{76C567E8-B46A-E64B-99ED-32F48E1D5E28}" dt="2021-11-16T15:31:59.508" v="328" actId="1076"/>
          <ac:spMkLst>
            <pc:docMk/>
            <pc:sldMk cId="2639649326" sldId="315"/>
            <ac:spMk id="13" creationId="{E2A8F8A8-BF86-4895-AAA8-B8BB963F0B4B}"/>
          </ac:spMkLst>
        </pc:spChg>
        <pc:spChg chg="add mod">
          <ac:chgData name="Elli Cosky" userId="S::ecosky@metrostratgroup.com::bfef3c8e-4860-4e5f-8032-c4c48c8a18b5" providerId="AD" clId="Web-{76C567E8-B46A-E64B-99ED-32F48E1D5E28}" dt="2021-11-16T15:26:57.179" v="289" actId="14100"/>
          <ac:spMkLst>
            <pc:docMk/>
            <pc:sldMk cId="2639649326" sldId="315"/>
            <ac:spMk id="14" creationId="{78B834F5-CF1F-431F-825F-82C3F257C45B}"/>
          </ac:spMkLst>
        </pc:spChg>
        <pc:spChg chg="add mod">
          <ac:chgData name="Elli Cosky" userId="S::ecosky@metrostratgroup.com::bfef3c8e-4860-4e5f-8032-c4c48c8a18b5" providerId="AD" clId="Web-{76C567E8-B46A-E64B-99ED-32F48E1D5E28}" dt="2021-11-16T15:26:14.302" v="282" actId="14100"/>
          <ac:spMkLst>
            <pc:docMk/>
            <pc:sldMk cId="2639649326" sldId="315"/>
            <ac:spMk id="15" creationId="{0B6674DA-4228-4450-A2F3-90D03CE0B4AB}"/>
          </ac:spMkLst>
        </pc:spChg>
        <pc:spChg chg="add mod">
          <ac:chgData name="Elli Cosky" userId="S::ecosky@metrostratgroup.com::bfef3c8e-4860-4e5f-8032-c4c48c8a18b5" providerId="AD" clId="Web-{76C567E8-B46A-E64B-99ED-32F48E1D5E28}" dt="2021-11-16T15:31:37.553" v="326" actId="20577"/>
          <ac:spMkLst>
            <pc:docMk/>
            <pc:sldMk cId="2639649326" sldId="315"/>
            <ac:spMk id="16" creationId="{81E9318F-CA18-4E38-9AE3-9BCC29319F47}"/>
          </ac:spMkLst>
        </pc:spChg>
        <pc:spChg chg="add mod">
          <ac:chgData name="Elli Cosky" userId="S::ecosky@metrostratgroup.com::bfef3c8e-4860-4e5f-8032-c4c48c8a18b5" providerId="AD" clId="Web-{76C567E8-B46A-E64B-99ED-32F48E1D5E28}" dt="2021-11-16T15:27:05.961" v="291" actId="1076"/>
          <ac:spMkLst>
            <pc:docMk/>
            <pc:sldMk cId="2639649326" sldId="315"/>
            <ac:spMk id="17" creationId="{A8A6210D-368B-4686-BF03-66DB56452B72}"/>
          </ac:spMkLst>
        </pc:spChg>
        <pc:spChg chg="add mod">
          <ac:chgData name="Elli Cosky" userId="S::ecosky@metrostratgroup.com::bfef3c8e-4860-4e5f-8032-c4c48c8a18b5" providerId="AD" clId="Web-{76C567E8-B46A-E64B-99ED-32F48E1D5E28}" dt="2021-11-16T15:25:27.346" v="275" actId="20577"/>
          <ac:spMkLst>
            <pc:docMk/>
            <pc:sldMk cId="2639649326" sldId="315"/>
            <ac:spMk id="18" creationId="{ADE16EB8-597B-41EE-9270-F5034D23CE50}"/>
          </ac:spMkLst>
        </pc:spChg>
        <pc:spChg chg="add mod">
          <ac:chgData name="Elli Cosky" userId="S::ecosky@metrostratgroup.com::bfef3c8e-4860-4e5f-8032-c4c48c8a18b5" providerId="AD" clId="Web-{76C567E8-B46A-E64B-99ED-32F48E1D5E28}" dt="2021-11-16T15:28:31.466" v="299"/>
          <ac:spMkLst>
            <pc:docMk/>
            <pc:sldMk cId="2639649326" sldId="315"/>
            <ac:spMk id="19" creationId="{1EE814D6-E828-4485-B72A-D97D3B569886}"/>
          </ac:spMkLst>
        </pc:spChg>
        <pc:spChg chg="add mod">
          <ac:chgData name="Elli Cosky" userId="S::ecosky@metrostratgroup.com::bfef3c8e-4860-4e5f-8032-c4c48c8a18b5" providerId="AD" clId="Web-{76C567E8-B46A-E64B-99ED-32F48E1D5E28}" dt="2021-11-16T15:29:31.750" v="310" actId="20577"/>
          <ac:spMkLst>
            <pc:docMk/>
            <pc:sldMk cId="2639649326" sldId="315"/>
            <ac:spMk id="20" creationId="{61A17780-BA0B-4213-9E92-083731EE1D85}"/>
          </ac:spMkLst>
        </pc:spChg>
        <pc:spChg chg="add mod">
          <ac:chgData name="Elli Cosky" userId="S::ecosky@metrostratgroup.com::bfef3c8e-4860-4e5f-8032-c4c48c8a18b5" providerId="AD" clId="Web-{76C567E8-B46A-E64B-99ED-32F48E1D5E28}" dt="2021-11-16T15:31:47.116" v="327" actId="1076"/>
          <ac:spMkLst>
            <pc:docMk/>
            <pc:sldMk cId="2639649326" sldId="315"/>
            <ac:spMk id="21" creationId="{32032FA4-8AA7-4C64-90E5-F714BF2D68B4}"/>
          </ac:spMkLst>
        </pc:spChg>
        <pc:graphicFrameChg chg="mod modGraphic">
          <ac:chgData name="Elli Cosky" userId="S::ecosky@metrostratgroup.com::bfef3c8e-4860-4e5f-8032-c4c48c8a18b5" providerId="AD" clId="Web-{76C567E8-B46A-E64B-99ED-32F48E1D5E28}" dt="2021-11-16T15:32:26.962" v="332" actId="1076"/>
          <ac:graphicFrameMkLst>
            <pc:docMk/>
            <pc:sldMk cId="2639649326" sldId="315"/>
            <ac:graphicFrameMk id="8" creationId="{D6D9DBC8-4ADD-44FE-8274-1C3E8A82E533}"/>
          </ac:graphicFrameMkLst>
        </pc:graphicFrameChg>
      </pc:sldChg>
    </pc:docChg>
  </pc:docChgLst>
  <pc:docChgLst>
    <pc:chgData name="Elli Cosky" userId="S::ecosky@metrostratgroup.com::bfef3c8e-4860-4e5f-8032-c4c48c8a18b5" providerId="AD" clId="Web-{109DAE25-1843-4E12-2522-6B15C6FEEA93}"/>
    <pc:docChg chg="modSld">
      <pc:chgData name="Elli Cosky" userId="S::ecosky@metrostratgroup.com::bfef3c8e-4860-4e5f-8032-c4c48c8a18b5" providerId="AD" clId="Web-{109DAE25-1843-4E12-2522-6B15C6FEEA93}" dt="2021-12-07T15:12:23.270" v="1" actId="1076"/>
      <pc:docMkLst>
        <pc:docMk/>
      </pc:docMkLst>
      <pc:sldChg chg="modSp">
        <pc:chgData name="Elli Cosky" userId="S::ecosky@metrostratgroup.com::bfef3c8e-4860-4e5f-8032-c4c48c8a18b5" providerId="AD" clId="Web-{109DAE25-1843-4E12-2522-6B15C6FEEA93}" dt="2021-12-07T15:12:23.270" v="1" actId="1076"/>
        <pc:sldMkLst>
          <pc:docMk/>
          <pc:sldMk cId="3778206976" sldId="313"/>
        </pc:sldMkLst>
        <pc:spChg chg="mod">
          <ac:chgData name="Elli Cosky" userId="S::ecosky@metrostratgroup.com::bfef3c8e-4860-4e5f-8032-c4c48c8a18b5" providerId="AD" clId="Web-{109DAE25-1843-4E12-2522-6B15C6FEEA93}" dt="2021-12-07T15:12:23.270" v="1" actId="1076"/>
          <ac:spMkLst>
            <pc:docMk/>
            <pc:sldMk cId="3778206976" sldId="313"/>
            <ac:spMk id="7" creationId="{E363667D-B0BE-4790-8EA7-7D803B091D67}"/>
          </ac:spMkLst>
        </pc:spChg>
      </pc:sldChg>
    </pc:docChg>
  </pc:docChgLst>
  <pc:docChgLst>
    <pc:chgData name="Elli Cosky" userId="S::ecosky@metrostratgroup.com::bfef3c8e-4860-4e5f-8032-c4c48c8a18b5" providerId="AD" clId="Web-{7B2CF2E2-4AEC-3344-8DA5-EEF6E63609CA}"/>
    <pc:docChg chg="modSld">
      <pc:chgData name="Elli Cosky" userId="S::ecosky@metrostratgroup.com::bfef3c8e-4860-4e5f-8032-c4c48c8a18b5" providerId="AD" clId="Web-{7B2CF2E2-4AEC-3344-8DA5-EEF6E63609CA}" dt="2021-12-01T17:29:42.547" v="7"/>
      <pc:docMkLst>
        <pc:docMk/>
      </pc:docMkLst>
      <pc:sldChg chg="addSp delSp modSp">
        <pc:chgData name="Elli Cosky" userId="S::ecosky@metrostratgroup.com::bfef3c8e-4860-4e5f-8032-c4c48c8a18b5" providerId="AD" clId="Web-{7B2CF2E2-4AEC-3344-8DA5-EEF6E63609CA}" dt="2021-12-01T17:26:45.825" v="3" actId="14100"/>
        <pc:sldMkLst>
          <pc:docMk/>
          <pc:sldMk cId="1217399480" sldId="267"/>
        </pc:sldMkLst>
        <pc:spChg chg="add del mod">
          <ac:chgData name="Elli Cosky" userId="S::ecosky@metrostratgroup.com::bfef3c8e-4860-4e5f-8032-c4c48c8a18b5" providerId="AD" clId="Web-{7B2CF2E2-4AEC-3344-8DA5-EEF6E63609CA}" dt="2021-12-01T17:26:33.528" v="1"/>
          <ac:spMkLst>
            <pc:docMk/>
            <pc:sldMk cId="1217399480" sldId="267"/>
            <ac:spMk id="4" creationId="{DC472E29-E676-4D9B-9642-C8F82744A2B2}"/>
          </ac:spMkLst>
        </pc:spChg>
        <pc:picChg chg="add mod ord">
          <ac:chgData name="Elli Cosky" userId="S::ecosky@metrostratgroup.com::bfef3c8e-4860-4e5f-8032-c4c48c8a18b5" providerId="AD" clId="Web-{7B2CF2E2-4AEC-3344-8DA5-EEF6E63609CA}" dt="2021-12-01T17:26:45.825" v="3" actId="14100"/>
          <ac:picMkLst>
            <pc:docMk/>
            <pc:sldMk cId="1217399480" sldId="267"/>
            <ac:picMk id="6" creationId="{59C13C18-5A4A-4FBD-85C5-0453B887066A}"/>
          </ac:picMkLst>
        </pc:picChg>
        <pc:picChg chg="del">
          <ac:chgData name="Elli Cosky" userId="S::ecosky@metrostratgroup.com::bfef3c8e-4860-4e5f-8032-c4c48c8a18b5" providerId="AD" clId="Web-{7B2CF2E2-4AEC-3344-8DA5-EEF6E63609CA}" dt="2021-12-01T17:26:13.106" v="0"/>
          <ac:picMkLst>
            <pc:docMk/>
            <pc:sldMk cId="1217399480" sldId="267"/>
            <ac:picMk id="13" creationId="{88FF7347-D9B8-41F2-B212-46242C5669F6}"/>
          </ac:picMkLst>
        </pc:picChg>
      </pc:sldChg>
      <pc:sldChg chg="addSp delSp modSp">
        <pc:chgData name="Elli Cosky" userId="S::ecosky@metrostratgroup.com::bfef3c8e-4860-4e5f-8032-c4c48c8a18b5" providerId="AD" clId="Web-{7B2CF2E2-4AEC-3344-8DA5-EEF6E63609CA}" dt="2021-12-01T17:29:42.547" v="7"/>
        <pc:sldMkLst>
          <pc:docMk/>
          <pc:sldMk cId="3778206976" sldId="313"/>
        </pc:sldMkLst>
        <pc:spChg chg="add del mod">
          <ac:chgData name="Elli Cosky" userId="S::ecosky@metrostratgroup.com::bfef3c8e-4860-4e5f-8032-c4c48c8a18b5" providerId="AD" clId="Web-{7B2CF2E2-4AEC-3344-8DA5-EEF6E63609CA}" dt="2021-12-01T17:29:42.547" v="7"/>
          <ac:spMkLst>
            <pc:docMk/>
            <pc:sldMk cId="3778206976" sldId="313"/>
            <ac:spMk id="2" creationId="{8A4B692B-E25F-476B-A39A-CF94C5E053C8}"/>
          </ac:spMkLst>
        </pc:spChg>
        <pc:picChg chg="mod">
          <ac:chgData name="Elli Cosky" userId="S::ecosky@metrostratgroup.com::bfef3c8e-4860-4e5f-8032-c4c48c8a18b5" providerId="AD" clId="Web-{7B2CF2E2-4AEC-3344-8DA5-EEF6E63609CA}" dt="2021-12-01T17:29:20.359" v="4" actId="1076"/>
          <ac:picMkLst>
            <pc:docMk/>
            <pc:sldMk cId="3778206976" sldId="313"/>
            <ac:picMk id="3" creationId="{2B7B2018-9B72-40B8-9E3D-9A5C0CD203BC}"/>
          </ac:picMkLst>
        </pc:picChg>
      </pc:sldChg>
    </pc:docChg>
  </pc:docChgLst>
  <pc:docChgLst>
    <pc:chgData name="Elli Cosky" userId="S::ecosky@metrostratgroup.com::bfef3c8e-4860-4e5f-8032-c4c48c8a18b5" providerId="AD" clId="Web-{5DE90190-623F-07E2-6450-E9AF7F23DB8A}"/>
    <pc:docChg chg="modSld">
      <pc:chgData name="Elli Cosky" userId="S::ecosky@metrostratgroup.com::bfef3c8e-4860-4e5f-8032-c4c48c8a18b5" providerId="AD" clId="Web-{5DE90190-623F-07E2-6450-E9AF7F23DB8A}" dt="2021-11-29T20:41:14.007" v="0" actId="14100"/>
      <pc:docMkLst>
        <pc:docMk/>
      </pc:docMkLst>
      <pc:sldChg chg="modSp">
        <pc:chgData name="Elli Cosky" userId="S::ecosky@metrostratgroup.com::bfef3c8e-4860-4e5f-8032-c4c48c8a18b5" providerId="AD" clId="Web-{5DE90190-623F-07E2-6450-E9AF7F23DB8A}" dt="2021-11-29T20:41:14.007" v="0" actId="14100"/>
        <pc:sldMkLst>
          <pc:docMk/>
          <pc:sldMk cId="2639649326" sldId="315"/>
        </pc:sldMkLst>
        <pc:picChg chg="mod">
          <ac:chgData name="Elli Cosky" userId="S::ecosky@metrostratgroup.com::bfef3c8e-4860-4e5f-8032-c4c48c8a18b5" providerId="AD" clId="Web-{5DE90190-623F-07E2-6450-E9AF7F23DB8A}" dt="2021-11-29T20:41:14.007" v="0" actId="14100"/>
          <ac:picMkLst>
            <pc:docMk/>
            <pc:sldMk cId="2639649326" sldId="315"/>
            <ac:picMk id="9" creationId="{D5C303B7-9997-44D4-BB83-E4D1937C0203}"/>
          </ac:picMkLst>
        </pc:picChg>
      </pc:sldChg>
    </pc:docChg>
  </pc:docChgLst>
  <pc:docChgLst>
    <pc:chgData name="Tammy Wierciak" userId="S::twierciak@metrostratgroup.com::1ad376c4-e968-4b98-a257-7daa1b635c35" providerId="AD" clId="Web-{1F25AD1F-023D-DB08-2449-E366B406ECF5}"/>
    <pc:docChg chg="modSld">
      <pc:chgData name="Tammy Wierciak" userId="S::twierciak@metrostratgroup.com::1ad376c4-e968-4b98-a257-7daa1b635c35" providerId="AD" clId="Web-{1F25AD1F-023D-DB08-2449-E366B406ECF5}" dt="2022-05-20T17:42:35.633" v="0" actId="1076"/>
      <pc:docMkLst>
        <pc:docMk/>
      </pc:docMkLst>
      <pc:sldChg chg="modSp">
        <pc:chgData name="Tammy Wierciak" userId="S::twierciak@metrostratgroup.com::1ad376c4-e968-4b98-a257-7daa1b635c35" providerId="AD" clId="Web-{1F25AD1F-023D-DB08-2449-E366B406ECF5}" dt="2022-05-20T17:42:35.633" v="0" actId="1076"/>
        <pc:sldMkLst>
          <pc:docMk/>
          <pc:sldMk cId="2890251826" sldId="322"/>
        </pc:sldMkLst>
        <pc:picChg chg="mod">
          <ac:chgData name="Tammy Wierciak" userId="S::twierciak@metrostratgroup.com::1ad376c4-e968-4b98-a257-7daa1b635c35" providerId="AD" clId="Web-{1F25AD1F-023D-DB08-2449-E366B406ECF5}" dt="2022-05-20T17:42:35.633" v="0" actId="1076"/>
          <ac:picMkLst>
            <pc:docMk/>
            <pc:sldMk cId="2890251826" sldId="322"/>
            <ac:picMk id="3" creationId="{71AE4147-678E-60AA-EAF2-12A26E8E5258}"/>
          </ac:picMkLst>
        </pc:picChg>
      </pc:sldChg>
    </pc:docChg>
  </pc:docChgLst>
  <pc:docChgLst>
    <pc:chgData name="Elli Cosky" userId="S::ecosky@metrostratgroup.com::bfef3c8e-4860-4e5f-8032-c4c48c8a18b5" providerId="AD" clId="Web-{A1280C52-8017-D1B4-9BB8-5F3956D8DE64}"/>
    <pc:docChg chg="modSld">
      <pc:chgData name="Elli Cosky" userId="S::ecosky@metrostratgroup.com::bfef3c8e-4860-4e5f-8032-c4c48c8a18b5" providerId="AD" clId="Web-{A1280C52-8017-D1B4-9BB8-5F3956D8DE64}" dt="2022-05-09T19:22:39.483" v="11"/>
      <pc:docMkLst>
        <pc:docMk/>
      </pc:docMkLst>
      <pc:sldChg chg="addSp delSp delCm">
        <pc:chgData name="Elli Cosky" userId="S::ecosky@metrostratgroup.com::bfef3c8e-4860-4e5f-8032-c4c48c8a18b5" providerId="AD" clId="Web-{A1280C52-8017-D1B4-9BB8-5F3956D8DE64}" dt="2022-05-09T19:22:16.685" v="10"/>
        <pc:sldMkLst>
          <pc:docMk/>
          <pc:sldMk cId="972107781" sldId="292"/>
        </pc:sldMkLst>
        <pc:picChg chg="add">
          <ac:chgData name="Elli Cosky" userId="S::ecosky@metrostratgroup.com::bfef3c8e-4860-4e5f-8032-c4c48c8a18b5" providerId="AD" clId="Web-{A1280C52-8017-D1B4-9BB8-5F3956D8DE64}" dt="2022-05-09T19:22:09.123" v="9"/>
          <ac:picMkLst>
            <pc:docMk/>
            <pc:sldMk cId="972107781" sldId="292"/>
            <ac:picMk id="4" creationId="{A769806C-CCE9-2106-B8AA-D9B7379ADE25}"/>
          </ac:picMkLst>
        </pc:picChg>
        <pc:picChg chg="del">
          <ac:chgData name="Elli Cosky" userId="S::ecosky@metrostratgroup.com::bfef3c8e-4860-4e5f-8032-c4c48c8a18b5" providerId="AD" clId="Web-{A1280C52-8017-D1B4-9BB8-5F3956D8DE64}" dt="2022-05-09T19:22:08.045" v="8"/>
          <ac:picMkLst>
            <pc:docMk/>
            <pc:sldMk cId="972107781" sldId="292"/>
            <ac:picMk id="7" creationId="{0508E4C1-D499-4860-8A57-847E213B982A}"/>
          </ac:picMkLst>
        </pc:picChg>
      </pc:sldChg>
      <pc:sldChg chg="addSp delSp modSp delCm">
        <pc:chgData name="Elli Cosky" userId="S::ecosky@metrostratgroup.com::bfef3c8e-4860-4e5f-8032-c4c48c8a18b5" providerId="AD" clId="Web-{A1280C52-8017-D1B4-9BB8-5F3956D8DE64}" dt="2022-05-09T19:22:39.483" v="11"/>
        <pc:sldMkLst>
          <pc:docMk/>
          <pc:sldMk cId="950196727" sldId="300"/>
        </pc:sldMkLst>
        <pc:picChg chg="add mod">
          <ac:chgData name="Elli Cosky" userId="S::ecosky@metrostratgroup.com::bfef3c8e-4860-4e5f-8032-c4c48c8a18b5" providerId="AD" clId="Web-{A1280C52-8017-D1B4-9BB8-5F3956D8DE64}" dt="2022-05-09T19:21:44.903" v="7" actId="1076"/>
          <ac:picMkLst>
            <pc:docMk/>
            <pc:sldMk cId="950196727" sldId="300"/>
            <ac:picMk id="3" creationId="{F2F40451-926B-D1C3-0E20-6025AD4D95BF}"/>
          </ac:picMkLst>
        </pc:picChg>
        <pc:picChg chg="del">
          <ac:chgData name="Elli Cosky" userId="S::ecosky@metrostratgroup.com::bfef3c8e-4860-4e5f-8032-c4c48c8a18b5" providerId="AD" clId="Web-{A1280C52-8017-D1B4-9BB8-5F3956D8DE64}" dt="2022-05-09T19:21:24.996" v="3"/>
          <ac:picMkLst>
            <pc:docMk/>
            <pc:sldMk cId="950196727" sldId="300"/>
            <ac:picMk id="6" creationId="{80383B8D-AF87-41E5-BCAE-D1E54A9C9D81}"/>
          </ac:picMkLst>
        </pc:picChg>
      </pc:sldChg>
    </pc:docChg>
  </pc:docChgLst>
  <pc:docChgLst>
    <pc:chgData name="Elli Cosky" userId="S::ecosky@metrostratgroup.com::bfef3c8e-4860-4e5f-8032-c4c48c8a18b5" providerId="AD" clId="Web-{69B01228-5357-B3AD-C428-EACF889EC631}"/>
    <pc:docChg chg="modSld">
      <pc:chgData name="Elli Cosky" userId="S::ecosky@metrostratgroup.com::bfef3c8e-4860-4e5f-8032-c4c48c8a18b5" providerId="AD" clId="Web-{69B01228-5357-B3AD-C428-EACF889EC631}" dt="2021-12-02T16:40:34.425" v="2" actId="20577"/>
      <pc:docMkLst>
        <pc:docMk/>
      </pc:docMkLst>
      <pc:sldChg chg="modSp">
        <pc:chgData name="Elli Cosky" userId="S::ecosky@metrostratgroup.com::bfef3c8e-4860-4e5f-8032-c4c48c8a18b5" providerId="AD" clId="Web-{69B01228-5357-B3AD-C428-EACF889EC631}" dt="2021-12-02T16:40:34.425" v="2" actId="20577"/>
        <pc:sldMkLst>
          <pc:docMk/>
          <pc:sldMk cId="217069321" sldId="273"/>
        </pc:sldMkLst>
        <pc:spChg chg="mod">
          <ac:chgData name="Elli Cosky" userId="S::ecosky@metrostratgroup.com::bfef3c8e-4860-4e5f-8032-c4c48c8a18b5" providerId="AD" clId="Web-{69B01228-5357-B3AD-C428-EACF889EC631}" dt="2021-12-02T16:40:34.425" v="2" actId="20577"/>
          <ac:spMkLst>
            <pc:docMk/>
            <pc:sldMk cId="217069321" sldId="273"/>
            <ac:spMk id="8" creationId="{A80ECD77-3A53-40D8-83D6-2764CFC353B3}"/>
          </ac:spMkLst>
        </pc:spChg>
      </pc:sldChg>
      <pc:sldChg chg="modSp">
        <pc:chgData name="Elli Cosky" userId="S::ecosky@metrostratgroup.com::bfef3c8e-4860-4e5f-8032-c4c48c8a18b5" providerId="AD" clId="Web-{69B01228-5357-B3AD-C428-EACF889EC631}" dt="2021-12-02T16:40:29.425" v="1" actId="20577"/>
        <pc:sldMkLst>
          <pc:docMk/>
          <pc:sldMk cId="2639649326" sldId="315"/>
        </pc:sldMkLst>
        <pc:spChg chg="mod">
          <ac:chgData name="Elli Cosky" userId="S::ecosky@metrostratgroup.com::bfef3c8e-4860-4e5f-8032-c4c48c8a18b5" providerId="AD" clId="Web-{69B01228-5357-B3AD-C428-EACF889EC631}" dt="2021-12-02T16:40:29.425" v="1" actId="20577"/>
          <ac:spMkLst>
            <pc:docMk/>
            <pc:sldMk cId="2639649326" sldId="315"/>
            <ac:spMk id="5" creationId="{DF8A5E83-6E76-4092-B268-8EFCF4BA15FF}"/>
          </ac:spMkLst>
        </pc:spChg>
      </pc:sldChg>
    </pc:docChg>
  </pc:docChgLst>
  <pc:docChgLst>
    <pc:chgData name="Eldringhoff, William" userId="S::weldringhoff_knightea.com#ext#@metrostrategiesinc.com::fe9d2daa-cc1d-4710-897a-9e843487daa9" providerId="AD" clId="Web-{B187B052-3A63-F9AF-E52E-C2C8C27451CF}"/>
    <pc:docChg chg="modSld">
      <pc:chgData name="Eldringhoff, William" userId="S::weldringhoff_knightea.com#ext#@metrostrategiesinc.com::fe9d2daa-cc1d-4710-897a-9e843487daa9" providerId="AD" clId="Web-{B187B052-3A63-F9AF-E52E-C2C8C27451CF}" dt="2022-05-04T22:30:00.885" v="3" actId="14100"/>
      <pc:docMkLst>
        <pc:docMk/>
      </pc:docMkLst>
      <pc:sldChg chg="modSp">
        <pc:chgData name="Eldringhoff, William" userId="S::weldringhoff_knightea.com#ext#@metrostrategiesinc.com::fe9d2daa-cc1d-4710-897a-9e843487daa9" providerId="AD" clId="Web-{B187B052-3A63-F9AF-E52E-C2C8C27451CF}" dt="2022-05-04T22:30:00.885" v="3" actId="14100"/>
        <pc:sldMkLst>
          <pc:docMk/>
          <pc:sldMk cId="1151614460" sldId="332"/>
        </pc:sldMkLst>
        <pc:spChg chg="mod">
          <ac:chgData name="Eldringhoff, William" userId="S::weldringhoff_knightea.com#ext#@metrostrategiesinc.com::fe9d2daa-cc1d-4710-897a-9e843487daa9" providerId="AD" clId="Web-{B187B052-3A63-F9AF-E52E-C2C8C27451CF}" dt="2022-05-04T22:30:00.885" v="3" actId="14100"/>
          <ac:spMkLst>
            <pc:docMk/>
            <pc:sldMk cId="1151614460" sldId="332"/>
            <ac:spMk id="8" creationId="{14FF526D-5835-4FFD-A065-F0C40B20C885}"/>
          </ac:spMkLst>
        </pc:spChg>
      </pc:sldChg>
    </pc:docChg>
  </pc:docChgLst>
  <pc:docChgLst>
    <pc:chgData name="Elli Cosky" userId="bfef3c8e-4860-4e5f-8032-c4c48c8a18b5" providerId="ADAL" clId="{C4E5FCB5-2212-4694-B3D4-F879C46361D6}"/>
    <pc:docChg chg="undo custSel addSld delSld modSld sldOrd modNotesMaster">
      <pc:chgData name="Elli Cosky" userId="bfef3c8e-4860-4e5f-8032-c4c48c8a18b5" providerId="ADAL" clId="{C4E5FCB5-2212-4694-B3D4-F879C46361D6}" dt="2022-05-23T15:46:33.602" v="10473" actId="1036"/>
      <pc:docMkLst>
        <pc:docMk/>
      </pc:docMkLst>
      <pc:sldChg chg="addSp delSp modSp mod modTransition delAnim modNotesTx">
        <pc:chgData name="Elli Cosky" userId="bfef3c8e-4860-4e5f-8032-c4c48c8a18b5" providerId="ADAL" clId="{C4E5FCB5-2212-4694-B3D4-F879C46361D6}" dt="2022-05-20T15:23:05.617" v="9796"/>
        <pc:sldMkLst>
          <pc:docMk/>
          <pc:sldMk cId="587933338" sldId="256"/>
        </pc:sldMkLst>
        <pc:spChg chg="mod">
          <ac:chgData name="Elli Cosky" userId="bfef3c8e-4860-4e5f-8032-c4c48c8a18b5" providerId="ADAL" clId="{C4E5FCB5-2212-4694-B3D4-F879C46361D6}" dt="2022-04-20T17:10:08.096" v="4316" actId="20577"/>
          <ac:spMkLst>
            <pc:docMk/>
            <pc:sldMk cId="587933338" sldId="256"/>
            <ac:spMk id="2" creationId="{2873A9D8-5E01-4C13-AB82-477801660622}"/>
          </ac:spMkLst>
        </pc:spChg>
        <pc:spChg chg="mod">
          <ac:chgData name="Elli Cosky" userId="bfef3c8e-4860-4e5f-8032-c4c48c8a18b5" providerId="ADAL" clId="{C4E5FCB5-2212-4694-B3D4-F879C46361D6}" dt="2022-04-05T17:38:50.341" v="99" actId="20577"/>
          <ac:spMkLst>
            <pc:docMk/>
            <pc:sldMk cId="587933338" sldId="256"/>
            <ac:spMk id="3" creationId="{A7823126-42DA-4411-BC11-622FFD81E754}"/>
          </ac:spMkLst>
        </pc:spChg>
        <pc:graphicFrameChg chg="add del modGraphic">
          <ac:chgData name="Elli Cosky" userId="bfef3c8e-4860-4e5f-8032-c4c48c8a18b5" providerId="ADAL" clId="{C4E5FCB5-2212-4694-B3D4-F879C46361D6}" dt="2022-04-05T17:38:21.311" v="41" actId="27309"/>
          <ac:graphicFrameMkLst>
            <pc:docMk/>
            <pc:sldMk cId="587933338" sldId="256"/>
            <ac:graphicFrameMk id="5" creationId="{E96BDDA6-4E6D-4EF7-9082-9783D6903B9C}"/>
          </ac:graphicFrameMkLst>
        </pc:graphicFrameChg>
        <pc:picChg chg="del mod">
          <ac:chgData name="Elli Cosky" userId="bfef3c8e-4860-4e5f-8032-c4c48c8a18b5" providerId="ADAL" clId="{C4E5FCB5-2212-4694-B3D4-F879C46361D6}" dt="2022-05-19T17:44:26.041" v="9635" actId="478"/>
          <ac:picMkLst>
            <pc:docMk/>
            <pc:sldMk cId="587933338" sldId="256"/>
            <ac:picMk id="4" creationId="{FACD867B-8548-231B-8F90-53F606C9241C}"/>
          </ac:picMkLst>
        </pc:picChg>
        <pc:picChg chg="add mod">
          <ac:chgData name="Elli Cosky" userId="bfef3c8e-4860-4e5f-8032-c4c48c8a18b5" providerId="ADAL" clId="{C4E5FCB5-2212-4694-B3D4-F879C46361D6}" dt="2022-05-19T17:45:37.015" v="9636"/>
          <ac:picMkLst>
            <pc:docMk/>
            <pc:sldMk cId="587933338" sldId="256"/>
            <ac:picMk id="5" creationId="{E4FC5C2B-07A5-4B81-8F26-A09550C0AE8B}"/>
          </ac:picMkLst>
        </pc:picChg>
      </pc:sldChg>
      <pc:sldChg chg="addSp delSp modSp mod modTransition modAnim addCm delCm modNotesTx">
        <pc:chgData name="Elli Cosky" userId="bfef3c8e-4860-4e5f-8032-c4c48c8a18b5" providerId="ADAL" clId="{C4E5FCB5-2212-4694-B3D4-F879C46361D6}" dt="2022-05-23T15:46:33.602" v="10473" actId="1036"/>
        <pc:sldMkLst>
          <pc:docMk/>
          <pc:sldMk cId="2674471113" sldId="257"/>
        </pc:sldMkLst>
        <pc:spChg chg="mod">
          <ac:chgData name="Elli Cosky" userId="bfef3c8e-4860-4e5f-8032-c4c48c8a18b5" providerId="ADAL" clId="{C4E5FCB5-2212-4694-B3D4-F879C46361D6}" dt="2022-04-12T16:09:41.267" v="2481" actId="20577"/>
          <ac:spMkLst>
            <pc:docMk/>
            <pc:sldMk cId="2674471113" sldId="257"/>
            <ac:spMk id="2" creationId="{927FBC86-65C5-45D1-9C13-73E8ADB29B93}"/>
          </ac:spMkLst>
        </pc:spChg>
        <pc:spChg chg="add del mod">
          <ac:chgData name="Elli Cosky" userId="bfef3c8e-4860-4e5f-8032-c4c48c8a18b5" providerId="ADAL" clId="{C4E5FCB5-2212-4694-B3D4-F879C46361D6}" dt="2022-04-11T16:56:46.253" v="2399" actId="478"/>
          <ac:spMkLst>
            <pc:docMk/>
            <pc:sldMk cId="2674471113" sldId="257"/>
            <ac:spMk id="4" creationId="{20DB316A-9ABD-49A1-A5D9-1AE6C7F0B609}"/>
          </ac:spMkLst>
        </pc:spChg>
        <pc:spChg chg="add mod">
          <ac:chgData name="Elli Cosky" userId="bfef3c8e-4860-4e5f-8032-c4c48c8a18b5" providerId="ADAL" clId="{C4E5FCB5-2212-4694-B3D4-F879C46361D6}" dt="2022-05-23T15:46:14.215" v="10461" actId="1035"/>
          <ac:spMkLst>
            <pc:docMk/>
            <pc:sldMk cId="2674471113" sldId="257"/>
            <ac:spMk id="6" creationId="{27EA3B19-A362-FC05-D717-5864678603B9}"/>
          </ac:spMkLst>
        </pc:spChg>
        <pc:spChg chg="del">
          <ac:chgData name="Elli Cosky" userId="bfef3c8e-4860-4e5f-8032-c4c48c8a18b5" providerId="ADAL" clId="{C4E5FCB5-2212-4694-B3D4-F879C46361D6}" dt="2022-04-12T16:05:28.404" v="2416" actId="478"/>
          <ac:spMkLst>
            <pc:docMk/>
            <pc:sldMk cId="2674471113" sldId="257"/>
            <ac:spMk id="25" creationId="{8B1A430B-85AF-4643-914C-A1DBA9842939}"/>
          </ac:spMkLst>
        </pc:spChg>
        <pc:spChg chg="del">
          <ac:chgData name="Elli Cosky" userId="bfef3c8e-4860-4e5f-8032-c4c48c8a18b5" providerId="ADAL" clId="{C4E5FCB5-2212-4694-B3D4-F879C46361D6}" dt="2022-04-12T16:05:31.225" v="2417" actId="478"/>
          <ac:spMkLst>
            <pc:docMk/>
            <pc:sldMk cId="2674471113" sldId="257"/>
            <ac:spMk id="26" creationId="{DF6DE094-3535-4451-A80B-1F8F32CFC510}"/>
          </ac:spMkLst>
        </pc:spChg>
        <pc:spChg chg="del">
          <ac:chgData name="Elli Cosky" userId="bfef3c8e-4860-4e5f-8032-c4c48c8a18b5" providerId="ADAL" clId="{C4E5FCB5-2212-4694-B3D4-F879C46361D6}" dt="2022-04-12T16:05:54.120" v="2420" actId="478"/>
          <ac:spMkLst>
            <pc:docMk/>
            <pc:sldMk cId="2674471113" sldId="257"/>
            <ac:spMk id="27" creationId="{C19C770B-6810-41BD-9FB9-D8C257F4283A}"/>
          </ac:spMkLst>
        </pc:spChg>
        <pc:spChg chg="del">
          <ac:chgData name="Elli Cosky" userId="bfef3c8e-4860-4e5f-8032-c4c48c8a18b5" providerId="ADAL" clId="{C4E5FCB5-2212-4694-B3D4-F879C46361D6}" dt="2022-04-12T16:06:42.014" v="2441" actId="478"/>
          <ac:spMkLst>
            <pc:docMk/>
            <pc:sldMk cId="2674471113" sldId="257"/>
            <ac:spMk id="32" creationId="{82A834C2-6FA9-48D7-AC01-0E70789B2DB1}"/>
          </ac:spMkLst>
        </pc:spChg>
        <pc:spChg chg="del mod">
          <ac:chgData name="Elli Cosky" userId="bfef3c8e-4860-4e5f-8032-c4c48c8a18b5" providerId="ADAL" clId="{C4E5FCB5-2212-4694-B3D4-F879C46361D6}" dt="2022-04-12T16:06:39.685" v="2440" actId="478"/>
          <ac:spMkLst>
            <pc:docMk/>
            <pc:sldMk cId="2674471113" sldId="257"/>
            <ac:spMk id="33" creationId="{3791B216-3C1A-4482-8D11-97FB48F419DD}"/>
          </ac:spMkLst>
        </pc:spChg>
        <pc:spChg chg="add del mod">
          <ac:chgData name="Elli Cosky" userId="bfef3c8e-4860-4e5f-8032-c4c48c8a18b5" providerId="ADAL" clId="{C4E5FCB5-2212-4694-B3D4-F879C46361D6}" dt="2022-04-11T16:56:47.168" v="2400" actId="478"/>
          <ac:spMkLst>
            <pc:docMk/>
            <pc:sldMk cId="2674471113" sldId="257"/>
            <ac:spMk id="34" creationId="{DE40584C-5626-45E7-912C-EA317F3B6FF6}"/>
          </ac:spMkLst>
        </pc:spChg>
        <pc:spChg chg="add del mod">
          <ac:chgData name="Elli Cosky" userId="bfef3c8e-4860-4e5f-8032-c4c48c8a18b5" providerId="ADAL" clId="{C4E5FCB5-2212-4694-B3D4-F879C46361D6}" dt="2022-04-11T16:56:48.965" v="2402" actId="478"/>
          <ac:spMkLst>
            <pc:docMk/>
            <pc:sldMk cId="2674471113" sldId="257"/>
            <ac:spMk id="35" creationId="{E16C4E4E-4236-4B9E-ADCD-B55484F263EB}"/>
          </ac:spMkLst>
        </pc:spChg>
        <pc:spChg chg="add del mod">
          <ac:chgData name="Elli Cosky" userId="bfef3c8e-4860-4e5f-8032-c4c48c8a18b5" providerId="ADAL" clId="{C4E5FCB5-2212-4694-B3D4-F879C46361D6}" dt="2022-04-11T16:56:49.784" v="2403" actId="478"/>
          <ac:spMkLst>
            <pc:docMk/>
            <pc:sldMk cId="2674471113" sldId="257"/>
            <ac:spMk id="36" creationId="{30F44E92-F6D6-4800-BB5B-E061779F6D80}"/>
          </ac:spMkLst>
        </pc:spChg>
        <pc:spChg chg="add del mod">
          <ac:chgData name="Elli Cosky" userId="bfef3c8e-4860-4e5f-8032-c4c48c8a18b5" providerId="ADAL" clId="{C4E5FCB5-2212-4694-B3D4-F879C46361D6}" dt="2022-04-11T16:56:48.234" v="2401" actId="478"/>
          <ac:spMkLst>
            <pc:docMk/>
            <pc:sldMk cId="2674471113" sldId="257"/>
            <ac:spMk id="37" creationId="{FBDD229E-EE20-4035-A0D4-E846F4A2D5A1}"/>
          </ac:spMkLst>
        </pc:spChg>
        <pc:spChg chg="add mod">
          <ac:chgData name="Elli Cosky" userId="bfef3c8e-4860-4e5f-8032-c4c48c8a18b5" providerId="ADAL" clId="{C4E5FCB5-2212-4694-B3D4-F879C46361D6}" dt="2022-05-23T15:46:18.954" v="10465" actId="1035"/>
          <ac:spMkLst>
            <pc:docMk/>
            <pc:sldMk cId="2674471113" sldId="257"/>
            <ac:spMk id="53" creationId="{1B863AEC-4450-CA33-8A95-AE007C8CE81A}"/>
          </ac:spMkLst>
        </pc:spChg>
        <pc:spChg chg="add mod">
          <ac:chgData name="Elli Cosky" userId="bfef3c8e-4860-4e5f-8032-c4c48c8a18b5" providerId="ADAL" clId="{C4E5FCB5-2212-4694-B3D4-F879C46361D6}" dt="2022-05-23T15:46:33.602" v="10473" actId="1036"/>
          <ac:spMkLst>
            <pc:docMk/>
            <pc:sldMk cId="2674471113" sldId="257"/>
            <ac:spMk id="54" creationId="{7BE30DFA-0DDA-70E3-0384-7898F7264120}"/>
          </ac:spMkLst>
        </pc:spChg>
        <pc:grpChg chg="mod">
          <ac:chgData name="Elli Cosky" userId="bfef3c8e-4860-4e5f-8032-c4c48c8a18b5" providerId="ADAL" clId="{C4E5FCB5-2212-4694-B3D4-F879C46361D6}" dt="2022-05-23T15:46:24.835" v="10471" actId="1037"/>
          <ac:grpSpMkLst>
            <pc:docMk/>
            <pc:sldMk cId="2674471113" sldId="257"/>
            <ac:grpSpMk id="12" creationId="{125B39D9-0385-4260-9F58-D1D34E34093F}"/>
          </ac:grpSpMkLst>
        </pc:grpChg>
        <pc:graphicFrameChg chg="del">
          <ac:chgData name="Elli Cosky" userId="bfef3c8e-4860-4e5f-8032-c4c48c8a18b5" providerId="ADAL" clId="{C4E5FCB5-2212-4694-B3D4-F879C46361D6}" dt="2022-05-23T15:13:38.135" v="10232" actId="478"/>
          <ac:graphicFrameMkLst>
            <pc:docMk/>
            <pc:sldMk cId="2674471113" sldId="257"/>
            <ac:graphicFrameMk id="17" creationId="{7D7BBFF0-3AEF-ABFA-918E-C9BCFA78A5A7}"/>
          </ac:graphicFrameMkLst>
        </pc:graphicFrameChg>
        <pc:picChg chg="mod">
          <ac:chgData name="Elli Cosky" userId="bfef3c8e-4860-4e5f-8032-c4c48c8a18b5" providerId="ADAL" clId="{C4E5FCB5-2212-4694-B3D4-F879C46361D6}" dt="2022-04-12T16:08:42.678" v="2459" actId="1076"/>
          <ac:picMkLst>
            <pc:docMk/>
            <pc:sldMk cId="2674471113" sldId="257"/>
            <ac:picMk id="3" creationId="{182A4573-41CF-47A4-AF01-094C4586CB69}"/>
          </ac:picMkLst>
        </pc:picChg>
        <pc:picChg chg="add del mod">
          <ac:chgData name="Elli Cosky" userId="bfef3c8e-4860-4e5f-8032-c4c48c8a18b5" providerId="ADAL" clId="{C4E5FCB5-2212-4694-B3D4-F879C46361D6}" dt="2022-05-19T17:51:45.250" v="9659"/>
          <ac:picMkLst>
            <pc:docMk/>
            <pc:sldMk cId="2674471113" sldId="257"/>
            <ac:picMk id="6" creationId="{32B27635-724F-CA31-2C5E-4DE14DBE04A0}"/>
          </ac:picMkLst>
        </pc:picChg>
        <pc:picChg chg="mod">
          <ac:chgData name="Elli Cosky" userId="bfef3c8e-4860-4e5f-8032-c4c48c8a18b5" providerId="ADAL" clId="{C4E5FCB5-2212-4694-B3D4-F879C46361D6}" dt="2022-04-12T16:12:17.004" v="2513" actId="1076"/>
          <ac:picMkLst>
            <pc:docMk/>
            <pc:sldMk cId="2674471113" sldId="257"/>
            <ac:picMk id="7" creationId="{A9BD5999-7EF9-4EBA-A100-1A9B224EFBAC}"/>
          </ac:picMkLst>
        </pc:picChg>
        <pc:picChg chg="add mod">
          <ac:chgData name="Elli Cosky" userId="bfef3c8e-4860-4e5f-8032-c4c48c8a18b5" providerId="ADAL" clId="{C4E5FCB5-2212-4694-B3D4-F879C46361D6}" dt="2022-05-19T17:52:53.090" v="9660"/>
          <ac:picMkLst>
            <pc:docMk/>
            <pc:sldMk cId="2674471113" sldId="257"/>
            <ac:picMk id="8" creationId="{4044BD44-3402-6E7E-870B-37B9CFA1ECC7}"/>
          </ac:picMkLst>
        </pc:picChg>
        <pc:picChg chg="mod">
          <ac:chgData name="Elli Cosky" userId="bfef3c8e-4860-4e5f-8032-c4c48c8a18b5" providerId="ADAL" clId="{C4E5FCB5-2212-4694-B3D4-F879C46361D6}" dt="2022-04-12T16:12:14.092" v="2512" actId="1076"/>
          <ac:picMkLst>
            <pc:docMk/>
            <pc:sldMk cId="2674471113" sldId="257"/>
            <ac:picMk id="9" creationId="{F05A1D7A-66CE-4514-BEE3-D651D9067A12}"/>
          </ac:picMkLst>
        </pc:picChg>
        <pc:picChg chg="mod">
          <ac:chgData name="Elli Cosky" userId="bfef3c8e-4860-4e5f-8032-c4c48c8a18b5" providerId="ADAL" clId="{C4E5FCB5-2212-4694-B3D4-F879C46361D6}" dt="2022-05-23T15:02:21.353" v="10080" actId="1036"/>
          <ac:picMkLst>
            <pc:docMk/>
            <pc:sldMk cId="2674471113" sldId="257"/>
            <ac:picMk id="10" creationId="{9E330C9D-50F7-4625-9DC8-B6F036EED9A5}"/>
          </ac:picMkLst>
        </pc:picChg>
        <pc:picChg chg="mod">
          <ac:chgData name="Elli Cosky" userId="bfef3c8e-4860-4e5f-8032-c4c48c8a18b5" providerId="ADAL" clId="{C4E5FCB5-2212-4694-B3D4-F879C46361D6}" dt="2022-05-23T15:44:46.660" v="10446" actId="1036"/>
          <ac:picMkLst>
            <pc:docMk/>
            <pc:sldMk cId="2674471113" sldId="257"/>
            <ac:picMk id="11" creationId="{D430C3F3-F6EC-4DE2-BFF3-F8E86B211B79}"/>
          </ac:picMkLst>
        </pc:picChg>
        <pc:picChg chg="mod">
          <ac:chgData name="Elli Cosky" userId="bfef3c8e-4860-4e5f-8032-c4c48c8a18b5" providerId="ADAL" clId="{C4E5FCB5-2212-4694-B3D4-F879C46361D6}" dt="2022-04-12T16:08:19.859" v="2452" actId="1076"/>
          <ac:picMkLst>
            <pc:docMk/>
            <pc:sldMk cId="2674471113" sldId="257"/>
            <ac:picMk id="20" creationId="{821EB423-742F-4A17-B6BE-A2BD3064033C}"/>
          </ac:picMkLst>
        </pc:picChg>
        <pc:picChg chg="mod">
          <ac:chgData name="Elli Cosky" userId="bfef3c8e-4860-4e5f-8032-c4c48c8a18b5" providerId="ADAL" clId="{C4E5FCB5-2212-4694-B3D4-F879C46361D6}" dt="2022-04-12T16:08:23.814" v="2453" actId="1076"/>
          <ac:picMkLst>
            <pc:docMk/>
            <pc:sldMk cId="2674471113" sldId="257"/>
            <ac:picMk id="21" creationId="{186F9482-DAD0-4A6B-AEBB-30FE36135D9E}"/>
          </ac:picMkLst>
        </pc:picChg>
        <pc:picChg chg="mod">
          <ac:chgData name="Elli Cosky" userId="bfef3c8e-4860-4e5f-8032-c4c48c8a18b5" providerId="ADAL" clId="{C4E5FCB5-2212-4694-B3D4-F879C46361D6}" dt="2022-04-12T16:08:39.890" v="2458" actId="1076"/>
          <ac:picMkLst>
            <pc:docMk/>
            <pc:sldMk cId="2674471113" sldId="257"/>
            <ac:picMk id="23" creationId="{0695804C-A1C8-45AC-9B56-0D1DC2AE3609}"/>
          </ac:picMkLst>
        </pc:picChg>
        <pc:picChg chg="mod">
          <ac:chgData name="Elli Cosky" userId="bfef3c8e-4860-4e5f-8032-c4c48c8a18b5" providerId="ADAL" clId="{C4E5FCB5-2212-4694-B3D4-F879C46361D6}" dt="2022-04-12T16:10:33.353" v="2496" actId="14100"/>
          <ac:picMkLst>
            <pc:docMk/>
            <pc:sldMk cId="2674471113" sldId="257"/>
            <ac:picMk id="31" creationId="{5075286F-7421-4D60-8357-A2F137F9BF30}"/>
          </ac:picMkLst>
        </pc:picChg>
        <pc:picChg chg="add mod">
          <ac:chgData name="Elli Cosky" userId="bfef3c8e-4860-4e5f-8032-c4c48c8a18b5" providerId="ADAL" clId="{C4E5FCB5-2212-4694-B3D4-F879C46361D6}" dt="2022-04-12T16:09:55.077" v="2485" actId="1076"/>
          <ac:picMkLst>
            <pc:docMk/>
            <pc:sldMk cId="2674471113" sldId="257"/>
            <ac:picMk id="41" creationId="{A517ABEC-E6CD-44C7-ACE3-CD6D66B44F5F}"/>
          </ac:picMkLst>
        </pc:picChg>
        <pc:picChg chg="add mod">
          <ac:chgData name="Elli Cosky" userId="bfef3c8e-4860-4e5f-8032-c4c48c8a18b5" providerId="ADAL" clId="{C4E5FCB5-2212-4694-B3D4-F879C46361D6}" dt="2022-04-12T16:10:43.325" v="2499" actId="1076"/>
          <ac:picMkLst>
            <pc:docMk/>
            <pc:sldMk cId="2674471113" sldId="257"/>
            <ac:picMk id="42" creationId="{A6B6FD7A-402B-47A3-89BA-D67CD349D728}"/>
          </ac:picMkLst>
        </pc:picChg>
        <pc:picChg chg="add mod">
          <ac:chgData name="Elli Cosky" userId="bfef3c8e-4860-4e5f-8032-c4c48c8a18b5" providerId="ADAL" clId="{C4E5FCB5-2212-4694-B3D4-F879C46361D6}" dt="2022-04-12T16:11:00.884" v="2502" actId="1076"/>
          <ac:picMkLst>
            <pc:docMk/>
            <pc:sldMk cId="2674471113" sldId="257"/>
            <ac:picMk id="43" creationId="{E9720DD7-5E33-4076-B970-553E6ECE06D6}"/>
          </ac:picMkLst>
        </pc:picChg>
        <pc:picChg chg="add mod">
          <ac:chgData name="Elli Cosky" userId="bfef3c8e-4860-4e5f-8032-c4c48c8a18b5" providerId="ADAL" clId="{C4E5FCB5-2212-4694-B3D4-F879C46361D6}" dt="2022-04-12T16:10:02.885" v="2488" actId="1076"/>
          <ac:picMkLst>
            <pc:docMk/>
            <pc:sldMk cId="2674471113" sldId="257"/>
            <ac:picMk id="44" creationId="{8D7D6D9C-71C9-4782-A287-23B183A50029}"/>
          </ac:picMkLst>
        </pc:picChg>
        <pc:picChg chg="add mod">
          <ac:chgData name="Elli Cosky" userId="bfef3c8e-4860-4e5f-8032-c4c48c8a18b5" providerId="ADAL" clId="{C4E5FCB5-2212-4694-B3D4-F879C46361D6}" dt="2022-04-12T16:11:03.193" v="2503" actId="1076"/>
          <ac:picMkLst>
            <pc:docMk/>
            <pc:sldMk cId="2674471113" sldId="257"/>
            <ac:picMk id="45" creationId="{FA099BCE-A22F-4212-AA23-51B9393DD54D}"/>
          </ac:picMkLst>
        </pc:picChg>
        <pc:picChg chg="add mod">
          <ac:chgData name="Elli Cosky" userId="bfef3c8e-4860-4e5f-8032-c4c48c8a18b5" providerId="ADAL" clId="{C4E5FCB5-2212-4694-B3D4-F879C46361D6}" dt="2022-04-12T16:10:06.949" v="2490" actId="1076"/>
          <ac:picMkLst>
            <pc:docMk/>
            <pc:sldMk cId="2674471113" sldId="257"/>
            <ac:picMk id="46" creationId="{E7360622-5802-4368-BFAA-7B74408B7568}"/>
          </ac:picMkLst>
        </pc:picChg>
        <pc:picChg chg="add mod">
          <ac:chgData name="Elli Cosky" userId="bfef3c8e-4860-4e5f-8032-c4c48c8a18b5" providerId="ADAL" clId="{C4E5FCB5-2212-4694-B3D4-F879C46361D6}" dt="2022-04-12T16:10:09.273" v="2491" actId="1076"/>
          <ac:picMkLst>
            <pc:docMk/>
            <pc:sldMk cId="2674471113" sldId="257"/>
            <ac:picMk id="47" creationId="{12BBA30C-FC54-4FBE-834D-2B2529F01915}"/>
          </ac:picMkLst>
        </pc:picChg>
        <pc:picChg chg="add mod">
          <ac:chgData name="Elli Cosky" userId="bfef3c8e-4860-4e5f-8032-c4c48c8a18b5" providerId="ADAL" clId="{C4E5FCB5-2212-4694-B3D4-F879C46361D6}" dt="2022-04-12T16:10:39.017" v="2498" actId="1076"/>
          <ac:picMkLst>
            <pc:docMk/>
            <pc:sldMk cId="2674471113" sldId="257"/>
            <ac:picMk id="48" creationId="{FDD0960A-3991-4E5C-9E8B-94B370BC775F}"/>
          </ac:picMkLst>
        </pc:picChg>
        <pc:picChg chg="add mod">
          <ac:chgData name="Elli Cosky" userId="bfef3c8e-4860-4e5f-8032-c4c48c8a18b5" providerId="ADAL" clId="{C4E5FCB5-2212-4694-B3D4-F879C46361D6}" dt="2022-04-12T16:10:54.141" v="2501" actId="1076"/>
          <ac:picMkLst>
            <pc:docMk/>
            <pc:sldMk cId="2674471113" sldId="257"/>
            <ac:picMk id="49" creationId="{BD661BCE-4462-4966-B0EA-893CEFB1E158}"/>
          </ac:picMkLst>
        </pc:picChg>
        <pc:picChg chg="add mod">
          <ac:chgData name="Elli Cosky" userId="bfef3c8e-4860-4e5f-8032-c4c48c8a18b5" providerId="ADAL" clId="{C4E5FCB5-2212-4694-B3D4-F879C46361D6}" dt="2022-04-12T16:12:19.948" v="2514" actId="1076"/>
          <ac:picMkLst>
            <pc:docMk/>
            <pc:sldMk cId="2674471113" sldId="257"/>
            <ac:picMk id="50" creationId="{032DB102-A96B-44CF-A92E-AAA05C724B00}"/>
          </ac:picMkLst>
        </pc:picChg>
        <pc:picChg chg="add mod">
          <ac:chgData name="Elli Cosky" userId="bfef3c8e-4860-4e5f-8032-c4c48c8a18b5" providerId="ADAL" clId="{C4E5FCB5-2212-4694-B3D4-F879C46361D6}" dt="2022-04-12T16:09:46.161" v="2482" actId="1076"/>
          <ac:picMkLst>
            <pc:docMk/>
            <pc:sldMk cId="2674471113" sldId="257"/>
            <ac:picMk id="51" creationId="{D786A0F5-AF9E-4DB4-8749-D50AB362A535}"/>
          </ac:picMkLst>
        </pc:picChg>
        <pc:picChg chg="add mod">
          <ac:chgData name="Elli Cosky" userId="bfef3c8e-4860-4e5f-8032-c4c48c8a18b5" providerId="ADAL" clId="{C4E5FCB5-2212-4694-B3D4-F879C46361D6}" dt="2022-04-12T16:10:35.584" v="2497" actId="1076"/>
          <ac:picMkLst>
            <pc:docMk/>
            <pc:sldMk cId="2674471113" sldId="257"/>
            <ac:picMk id="52" creationId="{BA886178-0A5B-4AB1-ADBF-8899A5594755}"/>
          </ac:picMkLst>
        </pc:picChg>
        <pc:cxnChg chg="mod">
          <ac:chgData name="Elli Cosky" userId="bfef3c8e-4860-4e5f-8032-c4c48c8a18b5" providerId="ADAL" clId="{C4E5FCB5-2212-4694-B3D4-F879C46361D6}" dt="2022-04-12T16:12:52.871" v="2520" actId="1076"/>
          <ac:cxnSpMkLst>
            <pc:docMk/>
            <pc:sldMk cId="2674471113" sldId="257"/>
            <ac:cxnSpMk id="15" creationId="{B999E857-668F-4D0C-8C03-3063D6FFBCA7}"/>
          </ac:cxnSpMkLst>
        </pc:cxnChg>
        <pc:cxnChg chg="mod">
          <ac:chgData name="Elli Cosky" userId="bfef3c8e-4860-4e5f-8032-c4c48c8a18b5" providerId="ADAL" clId="{C4E5FCB5-2212-4694-B3D4-F879C46361D6}" dt="2022-04-12T16:13:05.127" v="2523" actId="1076"/>
          <ac:cxnSpMkLst>
            <pc:docMk/>
            <pc:sldMk cId="2674471113" sldId="257"/>
            <ac:cxnSpMk id="16" creationId="{D7267E43-BB12-4F8A-BDD3-44FBDC6D21E9}"/>
          </ac:cxnSpMkLst>
        </pc:cxnChg>
        <pc:cxnChg chg="del mod">
          <ac:chgData name="Elli Cosky" userId="bfef3c8e-4860-4e5f-8032-c4c48c8a18b5" providerId="ADAL" clId="{C4E5FCB5-2212-4694-B3D4-F879C46361D6}" dt="2022-04-12T16:12:39.219" v="2516" actId="478"/>
          <ac:cxnSpMkLst>
            <pc:docMk/>
            <pc:sldMk cId="2674471113" sldId="257"/>
            <ac:cxnSpMk id="17" creationId="{00AFC286-3893-4B65-8D72-79BE5959FC31}"/>
          </ac:cxnSpMkLst>
        </pc:cxnChg>
        <pc:cxnChg chg="del">
          <ac:chgData name="Elli Cosky" userId="bfef3c8e-4860-4e5f-8032-c4c48c8a18b5" providerId="ADAL" clId="{C4E5FCB5-2212-4694-B3D4-F879C46361D6}" dt="2022-04-12T16:12:24.323" v="2515" actId="478"/>
          <ac:cxnSpMkLst>
            <pc:docMk/>
            <pc:sldMk cId="2674471113" sldId="257"/>
            <ac:cxnSpMk id="18" creationId="{C332FAE5-B43B-482E-BEA1-DB5DD9F03B87}"/>
          </ac:cxnSpMkLst>
        </pc:cxnChg>
        <pc:cxnChg chg="mod">
          <ac:chgData name="Elli Cosky" userId="bfef3c8e-4860-4e5f-8032-c4c48c8a18b5" providerId="ADAL" clId="{C4E5FCB5-2212-4694-B3D4-F879C46361D6}" dt="2022-04-12T16:08:57.938" v="2464" actId="1076"/>
          <ac:cxnSpMkLst>
            <pc:docMk/>
            <pc:sldMk cId="2674471113" sldId="257"/>
            <ac:cxnSpMk id="22" creationId="{C8570046-100D-46B5-A1AA-FDC8024C29BC}"/>
          </ac:cxnSpMkLst>
        </pc:cxnChg>
        <pc:cxnChg chg="del mod">
          <ac:chgData name="Elli Cosky" userId="bfef3c8e-4860-4e5f-8032-c4c48c8a18b5" providerId="ADAL" clId="{C4E5FCB5-2212-4694-B3D4-F879C46361D6}" dt="2022-04-12T16:08:33.548" v="2455" actId="478"/>
          <ac:cxnSpMkLst>
            <pc:docMk/>
            <pc:sldMk cId="2674471113" sldId="257"/>
            <ac:cxnSpMk id="28" creationId="{AB179C4B-EC1F-4854-BA95-58646A7C91E8}"/>
          </ac:cxnSpMkLst>
        </pc:cxnChg>
        <pc:cxnChg chg="del">
          <ac:chgData name="Elli Cosky" userId="bfef3c8e-4860-4e5f-8032-c4c48c8a18b5" providerId="ADAL" clId="{C4E5FCB5-2212-4694-B3D4-F879C46361D6}" dt="2022-04-12T16:10:04.485" v="2489" actId="478"/>
          <ac:cxnSpMkLst>
            <pc:docMk/>
            <pc:sldMk cId="2674471113" sldId="257"/>
            <ac:cxnSpMk id="29" creationId="{40DDABF7-6807-434A-B0E5-9772D9CF82FA}"/>
          </ac:cxnSpMkLst>
        </pc:cxnChg>
        <pc:cxnChg chg="mod">
          <ac:chgData name="Elli Cosky" userId="bfef3c8e-4860-4e5f-8032-c4c48c8a18b5" providerId="ADAL" clId="{C4E5FCB5-2212-4694-B3D4-F879C46361D6}" dt="2022-04-12T16:08:30.783" v="2454" actId="14100"/>
          <ac:cxnSpMkLst>
            <pc:docMk/>
            <pc:sldMk cId="2674471113" sldId="257"/>
            <ac:cxnSpMk id="30" creationId="{DC1059F8-1C4A-40BC-A2D4-F405897B4B4B}"/>
          </ac:cxnSpMkLst>
        </pc:cxnChg>
        <pc:cxnChg chg="add del mod">
          <ac:chgData name="Elli Cosky" userId="bfef3c8e-4860-4e5f-8032-c4c48c8a18b5" providerId="ADAL" clId="{C4E5FCB5-2212-4694-B3D4-F879C46361D6}" dt="2022-04-12T16:08:35.437" v="2456" actId="478"/>
          <ac:cxnSpMkLst>
            <pc:docMk/>
            <pc:sldMk cId="2674471113" sldId="257"/>
            <ac:cxnSpMk id="38" creationId="{48AC830A-F86C-4FB6-9725-6C335742EEB1}"/>
          </ac:cxnSpMkLst>
        </pc:cxnChg>
        <pc:cxnChg chg="add mod">
          <ac:chgData name="Elli Cosky" userId="bfef3c8e-4860-4e5f-8032-c4c48c8a18b5" providerId="ADAL" clId="{C4E5FCB5-2212-4694-B3D4-F879C46361D6}" dt="2022-04-12T16:08:53.446" v="2463" actId="1076"/>
          <ac:cxnSpMkLst>
            <pc:docMk/>
            <pc:sldMk cId="2674471113" sldId="257"/>
            <ac:cxnSpMk id="39" creationId="{883C3551-E367-4CB7-AB81-176B1987CA75}"/>
          </ac:cxnSpMkLst>
        </pc:cxnChg>
        <pc:cxnChg chg="add mod">
          <ac:chgData name="Elli Cosky" userId="bfef3c8e-4860-4e5f-8032-c4c48c8a18b5" providerId="ADAL" clId="{C4E5FCB5-2212-4694-B3D4-F879C46361D6}" dt="2022-04-12T16:08:49.690" v="2462" actId="1076"/>
          <ac:cxnSpMkLst>
            <pc:docMk/>
            <pc:sldMk cId="2674471113" sldId="257"/>
            <ac:cxnSpMk id="40" creationId="{380A7B96-4D25-4746-83D8-36CA3DDEB4AD}"/>
          </ac:cxnSpMkLst>
        </pc:cxnChg>
      </pc:sldChg>
      <pc:sldChg chg="addSp modSp mod modTransition modNotesTx">
        <pc:chgData name="Elli Cosky" userId="bfef3c8e-4860-4e5f-8032-c4c48c8a18b5" providerId="ADAL" clId="{C4E5FCB5-2212-4694-B3D4-F879C46361D6}" dt="2022-05-20T15:23:33.664" v="9799"/>
        <pc:sldMkLst>
          <pc:docMk/>
          <pc:sldMk cId="3825430641" sldId="258"/>
        </pc:sldMkLst>
        <pc:spChg chg="mod">
          <ac:chgData name="Elli Cosky" userId="bfef3c8e-4860-4e5f-8032-c4c48c8a18b5" providerId="ADAL" clId="{C4E5FCB5-2212-4694-B3D4-F879C46361D6}" dt="2022-04-21T19:43:11.649" v="5260" actId="20577"/>
          <ac:spMkLst>
            <pc:docMk/>
            <pc:sldMk cId="3825430641" sldId="258"/>
            <ac:spMk id="6" creationId="{93564D30-1965-4BF9-BD61-2C86319937F6}"/>
          </ac:spMkLst>
        </pc:spChg>
        <pc:picChg chg="add mod">
          <ac:chgData name="Elli Cosky" userId="bfef3c8e-4860-4e5f-8032-c4c48c8a18b5" providerId="ADAL" clId="{C4E5FCB5-2212-4694-B3D4-F879C46361D6}" dt="2022-05-19T17:50:20.680" v="9657"/>
          <ac:picMkLst>
            <pc:docMk/>
            <pc:sldMk cId="3825430641" sldId="258"/>
            <ac:picMk id="2" creationId="{D8FA41F9-A100-FA45-EF35-C5E4ECF93077}"/>
          </ac:picMkLst>
        </pc:picChg>
      </pc:sldChg>
      <pc:sldChg chg="delSp modSp del mod modNotesTx">
        <pc:chgData name="Elli Cosky" userId="bfef3c8e-4860-4e5f-8032-c4c48c8a18b5" providerId="ADAL" clId="{C4E5FCB5-2212-4694-B3D4-F879C46361D6}" dt="2022-04-12T16:13:25.538" v="2525" actId="2696"/>
        <pc:sldMkLst>
          <pc:docMk/>
          <pc:sldMk cId="2422864164" sldId="259"/>
        </pc:sldMkLst>
        <pc:spChg chg="del">
          <ac:chgData name="Elli Cosky" userId="bfef3c8e-4860-4e5f-8032-c4c48c8a18b5" providerId="ADAL" clId="{C4E5FCB5-2212-4694-B3D4-F879C46361D6}" dt="2022-04-12T16:04:51.137" v="2410" actId="478"/>
          <ac:spMkLst>
            <pc:docMk/>
            <pc:sldMk cId="2422864164" sldId="259"/>
            <ac:spMk id="10" creationId="{2A74658A-165C-4888-AA9D-31C50F32FFD7}"/>
          </ac:spMkLst>
        </pc:spChg>
        <pc:spChg chg="del mod">
          <ac:chgData name="Elli Cosky" userId="bfef3c8e-4860-4e5f-8032-c4c48c8a18b5" providerId="ADAL" clId="{C4E5FCB5-2212-4694-B3D4-F879C46361D6}" dt="2022-04-12T16:07:42.753" v="2449" actId="478"/>
          <ac:spMkLst>
            <pc:docMk/>
            <pc:sldMk cId="2422864164" sldId="259"/>
            <ac:spMk id="13" creationId="{3AE6412B-B8CD-405B-AAC8-DBBDD77E9EAB}"/>
          </ac:spMkLst>
        </pc:spChg>
        <pc:grpChg chg="del mod">
          <ac:chgData name="Elli Cosky" userId="bfef3c8e-4860-4e5f-8032-c4c48c8a18b5" providerId="ADAL" clId="{C4E5FCB5-2212-4694-B3D4-F879C46361D6}" dt="2022-04-12T16:04:56.405" v="2413" actId="478"/>
          <ac:grpSpMkLst>
            <pc:docMk/>
            <pc:sldMk cId="2422864164" sldId="259"/>
            <ac:grpSpMk id="16" creationId="{C728A955-C7AB-40FA-B189-C681071D5396}"/>
          </ac:grpSpMkLst>
        </pc:grpChg>
        <pc:picChg chg="del">
          <ac:chgData name="Elli Cosky" userId="bfef3c8e-4860-4e5f-8032-c4c48c8a18b5" providerId="ADAL" clId="{C4E5FCB5-2212-4694-B3D4-F879C46361D6}" dt="2022-04-12T16:04:52.227" v="2411" actId="478"/>
          <ac:picMkLst>
            <pc:docMk/>
            <pc:sldMk cId="2422864164" sldId="259"/>
            <ac:picMk id="6" creationId="{A5FE1720-2755-47D3-8DB0-8163D8ED1299}"/>
          </ac:picMkLst>
        </pc:picChg>
        <pc:picChg chg="del">
          <ac:chgData name="Elli Cosky" userId="bfef3c8e-4860-4e5f-8032-c4c48c8a18b5" providerId="ADAL" clId="{C4E5FCB5-2212-4694-B3D4-F879C46361D6}" dt="2022-04-12T16:05:09.125" v="2415" actId="478"/>
          <ac:picMkLst>
            <pc:docMk/>
            <pc:sldMk cId="2422864164" sldId="259"/>
            <ac:picMk id="11" creationId="{8D1CD413-EAE2-40F8-A4D5-E4E0BF3FD88D}"/>
          </ac:picMkLst>
        </pc:picChg>
        <pc:picChg chg="del">
          <ac:chgData name="Elli Cosky" userId="bfef3c8e-4860-4e5f-8032-c4c48c8a18b5" providerId="ADAL" clId="{C4E5FCB5-2212-4694-B3D4-F879C46361D6}" dt="2022-04-12T16:07:36.437" v="2447" actId="478"/>
          <ac:picMkLst>
            <pc:docMk/>
            <pc:sldMk cId="2422864164" sldId="259"/>
            <ac:picMk id="14" creationId="{20DF1D61-C0FE-47B6-B901-29450099DDA0}"/>
          </ac:picMkLst>
        </pc:picChg>
        <pc:picChg chg="del">
          <ac:chgData name="Elli Cosky" userId="bfef3c8e-4860-4e5f-8032-c4c48c8a18b5" providerId="ADAL" clId="{C4E5FCB5-2212-4694-B3D4-F879C46361D6}" dt="2022-04-12T16:05:01.736" v="2414" actId="478"/>
          <ac:picMkLst>
            <pc:docMk/>
            <pc:sldMk cId="2422864164" sldId="259"/>
            <ac:picMk id="20" creationId="{E0D309EF-4276-4401-8DC6-E7B0197647DC}"/>
          </ac:picMkLst>
        </pc:picChg>
      </pc:sldChg>
      <pc:sldChg chg="del">
        <pc:chgData name="Elli Cosky" userId="bfef3c8e-4860-4e5f-8032-c4c48c8a18b5" providerId="ADAL" clId="{C4E5FCB5-2212-4694-B3D4-F879C46361D6}" dt="2022-04-05T18:00:18.659" v="356" actId="2696"/>
        <pc:sldMkLst>
          <pc:docMk/>
          <pc:sldMk cId="3210508936" sldId="263"/>
        </pc:sldMkLst>
      </pc:sldChg>
      <pc:sldChg chg="del modNotesTx">
        <pc:chgData name="Elli Cosky" userId="bfef3c8e-4860-4e5f-8032-c4c48c8a18b5" providerId="ADAL" clId="{C4E5FCB5-2212-4694-B3D4-F879C46361D6}" dt="2022-05-04T09:37:16.074" v="7556" actId="2696"/>
        <pc:sldMkLst>
          <pc:docMk/>
          <pc:sldMk cId="3216954530" sldId="265"/>
        </pc:sldMkLst>
      </pc:sldChg>
      <pc:sldChg chg="addSp delSp modSp mod modTransition modAnim addCm delCm modNotesTx">
        <pc:chgData name="Elli Cosky" userId="bfef3c8e-4860-4e5f-8032-c4c48c8a18b5" providerId="ADAL" clId="{C4E5FCB5-2212-4694-B3D4-F879C46361D6}" dt="2022-05-20T15:24:11.970" v="9804"/>
        <pc:sldMkLst>
          <pc:docMk/>
          <pc:sldMk cId="1217399480" sldId="267"/>
        </pc:sldMkLst>
        <pc:spChg chg="add del mod">
          <ac:chgData name="Elli Cosky" userId="bfef3c8e-4860-4e5f-8032-c4c48c8a18b5" providerId="ADAL" clId="{C4E5FCB5-2212-4694-B3D4-F879C46361D6}" dt="2022-04-12T18:05:47.782" v="2857" actId="931"/>
          <ac:spMkLst>
            <pc:docMk/>
            <pc:sldMk cId="1217399480" sldId="267"/>
            <ac:spMk id="4" creationId="{71134171-3A3A-457A-A636-1D209DC4538B}"/>
          </ac:spMkLst>
        </pc:spChg>
        <pc:picChg chg="add del mod">
          <ac:chgData name="Elli Cosky" userId="bfef3c8e-4860-4e5f-8032-c4c48c8a18b5" providerId="ADAL" clId="{C4E5FCB5-2212-4694-B3D4-F879C46361D6}" dt="2022-05-19T18:04:11.367" v="9673"/>
          <ac:picMkLst>
            <pc:docMk/>
            <pc:sldMk cId="1217399480" sldId="267"/>
            <ac:picMk id="3" creationId="{3B16AE91-190A-40B9-32D3-E204EBEB01C9}"/>
          </ac:picMkLst>
        </pc:picChg>
        <pc:picChg chg="add mod">
          <ac:chgData name="Elli Cosky" userId="bfef3c8e-4860-4e5f-8032-c4c48c8a18b5" providerId="ADAL" clId="{C4E5FCB5-2212-4694-B3D4-F879C46361D6}" dt="2022-05-19T18:04:32.015" v="9674"/>
          <ac:picMkLst>
            <pc:docMk/>
            <pc:sldMk cId="1217399480" sldId="267"/>
            <ac:picMk id="4" creationId="{420FA25D-5AC3-9D68-0CE7-B397F7980229}"/>
          </ac:picMkLst>
        </pc:picChg>
        <pc:picChg chg="del">
          <ac:chgData name="Elli Cosky" userId="bfef3c8e-4860-4e5f-8032-c4c48c8a18b5" providerId="ADAL" clId="{C4E5FCB5-2212-4694-B3D4-F879C46361D6}" dt="2022-04-12T18:05:16.117" v="2856" actId="478"/>
          <ac:picMkLst>
            <pc:docMk/>
            <pc:sldMk cId="1217399480" sldId="267"/>
            <ac:picMk id="6" creationId="{59C13C18-5A4A-4FBD-85C5-0453B887066A}"/>
          </ac:picMkLst>
        </pc:picChg>
        <pc:picChg chg="add mod">
          <ac:chgData name="Elli Cosky" userId="bfef3c8e-4860-4e5f-8032-c4c48c8a18b5" providerId="ADAL" clId="{C4E5FCB5-2212-4694-B3D4-F879C46361D6}" dt="2022-04-12T18:06:22.232" v="2870" actId="1035"/>
          <ac:picMkLst>
            <pc:docMk/>
            <pc:sldMk cId="1217399480" sldId="267"/>
            <ac:picMk id="8" creationId="{2CD010DC-83BC-4D67-AA75-D42B136C74A7}"/>
          </ac:picMkLst>
        </pc:picChg>
      </pc:sldChg>
      <pc:sldChg chg="addSp delSp modSp del mod addCm delCm modCm modNotesTx">
        <pc:chgData name="Elli Cosky" userId="bfef3c8e-4860-4e5f-8032-c4c48c8a18b5" providerId="ADAL" clId="{C4E5FCB5-2212-4694-B3D4-F879C46361D6}" dt="2022-05-11T14:50:04.770" v="9199" actId="2696"/>
        <pc:sldMkLst>
          <pc:docMk/>
          <pc:sldMk cId="992780" sldId="268"/>
        </pc:sldMkLst>
        <pc:spChg chg="add del mod">
          <ac:chgData name="Elli Cosky" userId="bfef3c8e-4860-4e5f-8032-c4c48c8a18b5" providerId="ADAL" clId="{C4E5FCB5-2212-4694-B3D4-F879C46361D6}" dt="2022-05-11T14:22:49.259" v="9081" actId="478"/>
          <ac:spMkLst>
            <pc:docMk/>
            <pc:sldMk cId="992780" sldId="268"/>
            <ac:spMk id="3" creationId="{01F49514-845D-43D4-AB3B-33444321CC27}"/>
          </ac:spMkLst>
        </pc:spChg>
        <pc:spChg chg="add del mod">
          <ac:chgData name="Elli Cosky" userId="bfef3c8e-4860-4e5f-8032-c4c48c8a18b5" providerId="ADAL" clId="{C4E5FCB5-2212-4694-B3D4-F879C46361D6}" dt="2022-05-11T14:22:51.648" v="9082" actId="478"/>
          <ac:spMkLst>
            <pc:docMk/>
            <pc:sldMk cId="992780" sldId="268"/>
            <ac:spMk id="4" creationId="{3F5203A0-4362-41AB-A04B-81A39C4FA870}"/>
          </ac:spMkLst>
        </pc:spChg>
        <pc:spChg chg="add del mod">
          <ac:chgData name="Elli Cosky" userId="bfef3c8e-4860-4e5f-8032-c4c48c8a18b5" providerId="ADAL" clId="{C4E5FCB5-2212-4694-B3D4-F879C46361D6}" dt="2022-05-11T14:22:49.259" v="9081" actId="478"/>
          <ac:spMkLst>
            <pc:docMk/>
            <pc:sldMk cId="992780" sldId="268"/>
            <ac:spMk id="6" creationId="{DA64EDEA-99E0-4E43-8194-2FBD1408A64E}"/>
          </ac:spMkLst>
        </pc:spChg>
        <pc:spChg chg="add del mod">
          <ac:chgData name="Elli Cosky" userId="bfef3c8e-4860-4e5f-8032-c4c48c8a18b5" providerId="ADAL" clId="{C4E5FCB5-2212-4694-B3D4-F879C46361D6}" dt="2022-05-11T14:22:49.259" v="9081" actId="478"/>
          <ac:spMkLst>
            <pc:docMk/>
            <pc:sldMk cId="992780" sldId="268"/>
            <ac:spMk id="7" creationId="{204E4E61-F3FC-466D-8501-461E25D1E82F}"/>
          </ac:spMkLst>
        </pc:spChg>
        <pc:spChg chg="add del mod">
          <ac:chgData name="Elli Cosky" userId="bfef3c8e-4860-4e5f-8032-c4c48c8a18b5" providerId="ADAL" clId="{C4E5FCB5-2212-4694-B3D4-F879C46361D6}" dt="2022-05-11T14:22:49.259" v="9081" actId="478"/>
          <ac:spMkLst>
            <pc:docMk/>
            <pc:sldMk cId="992780" sldId="268"/>
            <ac:spMk id="8" creationId="{20D3D2F0-B979-44A8-A6A6-C5F9762E784D}"/>
          </ac:spMkLst>
        </pc:spChg>
        <pc:spChg chg="add del mod">
          <ac:chgData name="Elli Cosky" userId="bfef3c8e-4860-4e5f-8032-c4c48c8a18b5" providerId="ADAL" clId="{C4E5FCB5-2212-4694-B3D4-F879C46361D6}" dt="2022-05-11T14:22:49.259" v="9081" actId="478"/>
          <ac:spMkLst>
            <pc:docMk/>
            <pc:sldMk cId="992780" sldId="268"/>
            <ac:spMk id="11" creationId="{754D8402-D6B2-4642-9D77-B0F3D536D983}"/>
          </ac:spMkLst>
        </pc:spChg>
        <pc:spChg chg="add del mod">
          <ac:chgData name="Elli Cosky" userId="bfef3c8e-4860-4e5f-8032-c4c48c8a18b5" providerId="ADAL" clId="{C4E5FCB5-2212-4694-B3D4-F879C46361D6}" dt="2022-05-11T14:22:49.259" v="9081" actId="478"/>
          <ac:spMkLst>
            <pc:docMk/>
            <pc:sldMk cId="992780" sldId="268"/>
            <ac:spMk id="13" creationId="{4695CE17-231F-4294-A5C5-7F64F1F6481F}"/>
          </ac:spMkLst>
        </pc:spChg>
        <pc:spChg chg="add del mod">
          <ac:chgData name="Elli Cosky" userId="bfef3c8e-4860-4e5f-8032-c4c48c8a18b5" providerId="ADAL" clId="{C4E5FCB5-2212-4694-B3D4-F879C46361D6}" dt="2022-05-11T14:22:49.259" v="9081" actId="478"/>
          <ac:spMkLst>
            <pc:docMk/>
            <pc:sldMk cId="992780" sldId="268"/>
            <ac:spMk id="14" creationId="{E14EAA92-7CC4-4225-A1D7-85CB354304BE}"/>
          </ac:spMkLst>
        </pc:spChg>
        <pc:spChg chg="add del mod ord">
          <ac:chgData name="Elli Cosky" userId="bfef3c8e-4860-4e5f-8032-c4c48c8a18b5" providerId="ADAL" clId="{C4E5FCB5-2212-4694-B3D4-F879C46361D6}" dt="2022-05-11T14:22:49.259" v="9081" actId="478"/>
          <ac:spMkLst>
            <pc:docMk/>
            <pc:sldMk cId="992780" sldId="268"/>
            <ac:spMk id="15" creationId="{F049D225-6854-44C8-8F0D-1FBAC4130B6C}"/>
          </ac:spMkLst>
        </pc:spChg>
        <pc:spChg chg="add mod ord">
          <ac:chgData name="Elli Cosky" userId="bfef3c8e-4860-4e5f-8032-c4c48c8a18b5" providerId="ADAL" clId="{C4E5FCB5-2212-4694-B3D4-F879C46361D6}" dt="2022-05-11T14:47:20.234" v="9137" actId="14100"/>
          <ac:spMkLst>
            <pc:docMk/>
            <pc:sldMk cId="992780" sldId="268"/>
            <ac:spMk id="19" creationId="{A9B4F915-CC81-4EFD-81D4-C1E10AB65D35}"/>
          </ac:spMkLst>
        </pc:spChg>
        <pc:picChg chg="add del mod">
          <ac:chgData name="Elli Cosky" userId="bfef3c8e-4860-4e5f-8032-c4c48c8a18b5" providerId="ADAL" clId="{C4E5FCB5-2212-4694-B3D4-F879C46361D6}" dt="2022-04-07T18:11:29.632" v="492"/>
          <ac:picMkLst>
            <pc:docMk/>
            <pc:sldMk cId="992780" sldId="268"/>
            <ac:picMk id="6" creationId="{13D229FA-76CA-4087-851B-39911E799EA0}"/>
          </ac:picMkLst>
        </pc:picChg>
        <pc:picChg chg="add del mod">
          <ac:chgData name="Elli Cosky" userId="bfef3c8e-4860-4e5f-8032-c4c48c8a18b5" providerId="ADAL" clId="{C4E5FCB5-2212-4694-B3D4-F879C46361D6}" dt="2022-04-22T18:27:24.335" v="7443"/>
          <ac:picMkLst>
            <pc:docMk/>
            <pc:sldMk cId="992780" sldId="268"/>
            <ac:picMk id="9" creationId="{C452495D-DC1C-40D5-9033-EC388071430C}"/>
          </ac:picMkLst>
        </pc:picChg>
        <pc:picChg chg="add del mod">
          <ac:chgData name="Elli Cosky" userId="bfef3c8e-4860-4e5f-8032-c4c48c8a18b5" providerId="ADAL" clId="{C4E5FCB5-2212-4694-B3D4-F879C46361D6}" dt="2022-05-11T14:20:13.779" v="9074" actId="21"/>
          <ac:picMkLst>
            <pc:docMk/>
            <pc:sldMk cId="992780" sldId="268"/>
            <ac:picMk id="10" creationId="{41A40BC8-E1F9-3661-E14F-D11F0E693B0E}"/>
          </ac:picMkLst>
        </pc:picChg>
        <pc:picChg chg="add del mod">
          <ac:chgData name="Elli Cosky" userId="bfef3c8e-4860-4e5f-8032-c4c48c8a18b5" providerId="ADAL" clId="{C4E5FCB5-2212-4694-B3D4-F879C46361D6}" dt="2022-04-22T18:27:31.229" v="7445"/>
          <ac:picMkLst>
            <pc:docMk/>
            <pc:sldMk cId="992780" sldId="268"/>
            <ac:picMk id="10" creationId="{CC51A432-3872-41ED-99D5-5FAC26740D35}"/>
          </ac:picMkLst>
        </pc:picChg>
        <pc:picChg chg="add del mod">
          <ac:chgData name="Elli Cosky" userId="bfef3c8e-4860-4e5f-8032-c4c48c8a18b5" providerId="ADAL" clId="{C4E5FCB5-2212-4694-B3D4-F879C46361D6}" dt="2022-05-11T14:22:37.434" v="9079" actId="478"/>
          <ac:picMkLst>
            <pc:docMk/>
            <pc:sldMk cId="992780" sldId="268"/>
            <ac:picMk id="12" creationId="{D6EE0514-EFC1-42A0-83A1-AAA61CF85F69}"/>
          </ac:picMkLst>
        </pc:picChg>
        <pc:picChg chg="add mod modCrop">
          <ac:chgData name="Elli Cosky" userId="bfef3c8e-4860-4e5f-8032-c4c48c8a18b5" providerId="ADAL" clId="{C4E5FCB5-2212-4694-B3D4-F879C46361D6}" dt="2022-05-11T14:48:37.452" v="9185" actId="1076"/>
          <ac:picMkLst>
            <pc:docMk/>
            <pc:sldMk cId="992780" sldId="268"/>
            <ac:picMk id="17" creationId="{966C5CE1-AA85-2A54-F565-1F02BD4C329F}"/>
          </ac:picMkLst>
        </pc:picChg>
        <pc:picChg chg="add del mod modCrop">
          <ac:chgData name="Elli Cosky" userId="bfef3c8e-4860-4e5f-8032-c4c48c8a18b5" providerId="ADAL" clId="{C4E5FCB5-2212-4694-B3D4-F879C46361D6}" dt="2022-05-11T14:45:13.716" v="9103" actId="478"/>
          <ac:picMkLst>
            <pc:docMk/>
            <pc:sldMk cId="992780" sldId="268"/>
            <ac:picMk id="18" creationId="{12C9E7B8-1C6E-8D7E-C50F-B6FA0A3D712F}"/>
          </ac:picMkLst>
        </pc:picChg>
      </pc:sldChg>
      <pc:sldChg chg="del">
        <pc:chgData name="Elli Cosky" userId="bfef3c8e-4860-4e5f-8032-c4c48c8a18b5" providerId="ADAL" clId="{C4E5FCB5-2212-4694-B3D4-F879C46361D6}" dt="2022-04-05T17:57:49.597" v="336" actId="2696"/>
        <pc:sldMkLst>
          <pc:docMk/>
          <pc:sldMk cId="3299989205" sldId="269"/>
        </pc:sldMkLst>
      </pc:sldChg>
      <pc:sldChg chg="del">
        <pc:chgData name="Elli Cosky" userId="bfef3c8e-4860-4e5f-8032-c4c48c8a18b5" providerId="ADAL" clId="{C4E5FCB5-2212-4694-B3D4-F879C46361D6}" dt="2022-04-07T18:52:41.382" v="1112" actId="2696"/>
        <pc:sldMkLst>
          <pc:docMk/>
          <pc:sldMk cId="80718428" sldId="270"/>
        </pc:sldMkLst>
      </pc:sldChg>
      <pc:sldChg chg="addSp delSp modSp mod modTransition modAnim modNotesTx">
        <pc:chgData name="Elli Cosky" userId="bfef3c8e-4860-4e5f-8032-c4c48c8a18b5" providerId="ADAL" clId="{C4E5FCB5-2212-4694-B3D4-F879C46361D6}" dt="2022-05-20T15:24:37.710" v="9809"/>
        <pc:sldMkLst>
          <pc:docMk/>
          <pc:sldMk cId="421222135" sldId="271"/>
        </pc:sldMkLst>
        <pc:spChg chg="mod">
          <ac:chgData name="Elli Cosky" userId="bfef3c8e-4860-4e5f-8032-c4c48c8a18b5" providerId="ADAL" clId="{C4E5FCB5-2212-4694-B3D4-F879C46361D6}" dt="2022-04-21T19:42:42.306" v="5238" actId="20577"/>
          <ac:spMkLst>
            <pc:docMk/>
            <pc:sldMk cId="421222135" sldId="271"/>
            <ac:spMk id="6" creationId="{93564D30-1965-4BF9-BD61-2C86319937F6}"/>
          </ac:spMkLst>
        </pc:spChg>
        <pc:picChg chg="add del mod">
          <ac:chgData name="Elli Cosky" userId="bfef3c8e-4860-4e5f-8032-c4c48c8a18b5" providerId="ADAL" clId="{C4E5FCB5-2212-4694-B3D4-F879C46361D6}" dt="2022-05-19T18:24:06.018" v="9704"/>
          <ac:picMkLst>
            <pc:docMk/>
            <pc:sldMk cId="421222135" sldId="271"/>
            <ac:picMk id="2" creationId="{9351A182-65F4-B39C-9C47-79BB68EEDAB3}"/>
          </ac:picMkLst>
        </pc:picChg>
        <pc:picChg chg="add mod">
          <ac:chgData name="Elli Cosky" userId="bfef3c8e-4860-4e5f-8032-c4c48c8a18b5" providerId="ADAL" clId="{C4E5FCB5-2212-4694-B3D4-F879C46361D6}" dt="2022-05-19T18:24:19.747" v="9705"/>
          <ac:picMkLst>
            <pc:docMk/>
            <pc:sldMk cId="421222135" sldId="271"/>
            <ac:picMk id="3" creationId="{E53EE3BB-F214-32F6-82AA-00D3097716D0}"/>
          </ac:picMkLst>
        </pc:picChg>
      </pc:sldChg>
      <pc:sldChg chg="addSp delSp modSp mod ord modTransition modAnim delCm modNotesTx">
        <pc:chgData name="Elli Cosky" userId="bfef3c8e-4860-4e5f-8032-c4c48c8a18b5" providerId="ADAL" clId="{C4E5FCB5-2212-4694-B3D4-F879C46361D6}" dt="2022-05-20T15:39:47.614" v="9836"/>
        <pc:sldMkLst>
          <pc:docMk/>
          <pc:sldMk cId="217069321" sldId="273"/>
        </pc:sldMkLst>
        <pc:spChg chg="mod">
          <ac:chgData name="Elli Cosky" userId="bfef3c8e-4860-4e5f-8032-c4c48c8a18b5" providerId="ADAL" clId="{C4E5FCB5-2212-4694-B3D4-F879C46361D6}" dt="2022-04-07T18:47:48.426" v="990" actId="20577"/>
          <ac:spMkLst>
            <pc:docMk/>
            <pc:sldMk cId="217069321" sldId="273"/>
            <ac:spMk id="5" creationId="{DF8A5E83-6E76-4092-B268-8EFCF4BA15FF}"/>
          </ac:spMkLst>
        </pc:spChg>
        <pc:spChg chg="mod">
          <ac:chgData name="Elli Cosky" userId="bfef3c8e-4860-4e5f-8032-c4c48c8a18b5" providerId="ADAL" clId="{C4E5FCB5-2212-4694-B3D4-F879C46361D6}" dt="2022-04-20T17:41:47.846" v="4767" actId="20577"/>
          <ac:spMkLst>
            <pc:docMk/>
            <pc:sldMk cId="217069321" sldId="273"/>
            <ac:spMk id="8" creationId="{A80ECD77-3A53-40D8-83D6-2764CFC353B3}"/>
          </ac:spMkLst>
        </pc:spChg>
        <pc:picChg chg="add del mod">
          <ac:chgData name="Elli Cosky" userId="bfef3c8e-4860-4e5f-8032-c4c48c8a18b5" providerId="ADAL" clId="{C4E5FCB5-2212-4694-B3D4-F879C46361D6}" dt="2022-05-20T15:36:14.019" v="9834"/>
          <ac:picMkLst>
            <pc:docMk/>
            <pc:sldMk cId="217069321" sldId="273"/>
            <ac:picMk id="2" creationId="{16F13D90-099B-C21A-A7A4-90D4320ABC69}"/>
          </ac:picMkLst>
        </pc:picChg>
        <pc:picChg chg="add del mod">
          <ac:chgData name="Elli Cosky" userId="bfef3c8e-4860-4e5f-8032-c4c48c8a18b5" providerId="ADAL" clId="{C4E5FCB5-2212-4694-B3D4-F879C46361D6}" dt="2022-05-19T18:14:58.555" v="9690"/>
          <ac:picMkLst>
            <pc:docMk/>
            <pc:sldMk cId="217069321" sldId="273"/>
            <ac:picMk id="2" creationId="{B5F0A4FA-72DA-037B-FAB2-EEF81DAE2EA8}"/>
          </ac:picMkLst>
        </pc:picChg>
        <pc:picChg chg="add del mod">
          <ac:chgData name="Elli Cosky" userId="bfef3c8e-4860-4e5f-8032-c4c48c8a18b5" providerId="ADAL" clId="{C4E5FCB5-2212-4694-B3D4-F879C46361D6}" dt="2022-05-19T18:15:55.227" v="9692"/>
          <ac:picMkLst>
            <pc:docMk/>
            <pc:sldMk cId="217069321" sldId="273"/>
            <ac:picMk id="3" creationId="{3EE741EE-75B1-4936-6DFC-FC8BF71E5BDE}"/>
          </ac:picMkLst>
        </pc:picChg>
        <pc:picChg chg="add mod">
          <ac:chgData name="Elli Cosky" userId="bfef3c8e-4860-4e5f-8032-c4c48c8a18b5" providerId="ADAL" clId="{C4E5FCB5-2212-4694-B3D4-F879C46361D6}" dt="2022-05-20T15:37:52.849" v="9835"/>
          <ac:picMkLst>
            <pc:docMk/>
            <pc:sldMk cId="217069321" sldId="273"/>
            <ac:picMk id="3" creationId="{B01C323A-03CB-9A0C-2A6E-A59A82DEBF65}"/>
          </ac:picMkLst>
        </pc:picChg>
        <pc:picChg chg="add del mod">
          <ac:chgData name="Elli Cosky" userId="bfef3c8e-4860-4e5f-8032-c4c48c8a18b5" providerId="ADAL" clId="{C4E5FCB5-2212-4694-B3D4-F879C46361D6}" dt="2022-05-19T18:19:22.693" v="9694"/>
          <ac:picMkLst>
            <pc:docMk/>
            <pc:sldMk cId="217069321" sldId="273"/>
            <ac:picMk id="6" creationId="{618F0704-8A52-3C27-58FC-E4D99AD5209C}"/>
          </ac:picMkLst>
        </pc:picChg>
        <pc:picChg chg="add del mod">
          <ac:chgData name="Elli Cosky" userId="bfef3c8e-4860-4e5f-8032-c4c48c8a18b5" providerId="ADAL" clId="{C4E5FCB5-2212-4694-B3D4-F879C46361D6}" dt="2022-05-19T18:20:25.759" v="9696"/>
          <ac:picMkLst>
            <pc:docMk/>
            <pc:sldMk cId="217069321" sldId="273"/>
            <ac:picMk id="7" creationId="{EC17CB7F-8A9F-4E57-B24B-F405AC14FC0B}"/>
          </ac:picMkLst>
        </pc:picChg>
        <pc:picChg chg="add del mod">
          <ac:chgData name="Elli Cosky" userId="bfef3c8e-4860-4e5f-8032-c4c48c8a18b5" providerId="ADAL" clId="{C4E5FCB5-2212-4694-B3D4-F879C46361D6}" dt="2022-05-19T18:21:08.271" v="9698"/>
          <ac:picMkLst>
            <pc:docMk/>
            <pc:sldMk cId="217069321" sldId="273"/>
            <ac:picMk id="9" creationId="{1C823E8C-71E9-C519-1AC1-88204652C01D}"/>
          </ac:picMkLst>
        </pc:picChg>
        <pc:picChg chg="add del mod">
          <ac:chgData name="Elli Cosky" userId="bfef3c8e-4860-4e5f-8032-c4c48c8a18b5" providerId="ADAL" clId="{C4E5FCB5-2212-4694-B3D4-F879C46361D6}" dt="2022-05-19T18:22:21.551" v="9700"/>
          <ac:picMkLst>
            <pc:docMk/>
            <pc:sldMk cId="217069321" sldId="273"/>
            <ac:picMk id="10" creationId="{7A4B40AE-CC92-C78C-B505-FE6F8F0C9773}"/>
          </ac:picMkLst>
        </pc:picChg>
        <pc:picChg chg="add del mod">
          <ac:chgData name="Elli Cosky" userId="bfef3c8e-4860-4e5f-8032-c4c48c8a18b5" providerId="ADAL" clId="{C4E5FCB5-2212-4694-B3D4-F879C46361D6}" dt="2022-05-19T18:23:29.334" v="9702"/>
          <ac:picMkLst>
            <pc:docMk/>
            <pc:sldMk cId="217069321" sldId="273"/>
            <ac:picMk id="11" creationId="{E113A0FD-5E18-5887-113D-2571D31E4C86}"/>
          </ac:picMkLst>
        </pc:picChg>
      </pc:sldChg>
      <pc:sldChg chg="del">
        <pc:chgData name="Elli Cosky" userId="bfef3c8e-4860-4e5f-8032-c4c48c8a18b5" providerId="ADAL" clId="{C4E5FCB5-2212-4694-B3D4-F879C46361D6}" dt="2022-04-07T18:35:40.460" v="498" actId="47"/>
        <pc:sldMkLst>
          <pc:docMk/>
          <pc:sldMk cId="2853596161" sldId="285"/>
        </pc:sldMkLst>
      </pc:sldChg>
      <pc:sldChg chg="addSp modSp mod modTransition modNotesTx">
        <pc:chgData name="Elli Cosky" userId="bfef3c8e-4860-4e5f-8032-c4c48c8a18b5" providerId="ADAL" clId="{C4E5FCB5-2212-4694-B3D4-F879C46361D6}" dt="2022-05-20T15:25:53.248" v="9831"/>
        <pc:sldMkLst>
          <pc:docMk/>
          <pc:sldMk cId="2650719685" sldId="286"/>
        </pc:sldMkLst>
        <pc:spChg chg="mod">
          <ac:chgData name="Elli Cosky" userId="bfef3c8e-4860-4e5f-8032-c4c48c8a18b5" providerId="ADAL" clId="{C4E5FCB5-2212-4694-B3D4-F879C46361D6}" dt="2022-04-21T19:27:48.465" v="5108" actId="20577"/>
          <ac:spMkLst>
            <pc:docMk/>
            <pc:sldMk cId="2650719685" sldId="286"/>
            <ac:spMk id="6" creationId="{93564D30-1965-4BF9-BD61-2C86319937F6}"/>
          </ac:spMkLst>
        </pc:spChg>
        <pc:picChg chg="add mod">
          <ac:chgData name="Elli Cosky" userId="bfef3c8e-4860-4e5f-8032-c4c48c8a18b5" providerId="ADAL" clId="{C4E5FCB5-2212-4694-B3D4-F879C46361D6}" dt="2022-05-20T15:19:38.723" v="9794"/>
          <ac:picMkLst>
            <pc:docMk/>
            <pc:sldMk cId="2650719685" sldId="286"/>
            <ac:picMk id="2" creationId="{26B2B935-88A1-BA21-65C1-DB3495BB1736}"/>
          </ac:picMkLst>
        </pc:picChg>
      </pc:sldChg>
      <pc:sldChg chg="addSp modSp modTransition modNotesTx">
        <pc:chgData name="Elli Cosky" userId="bfef3c8e-4860-4e5f-8032-c4c48c8a18b5" providerId="ADAL" clId="{C4E5FCB5-2212-4694-B3D4-F879C46361D6}" dt="2022-05-20T15:25:47.706" v="9829"/>
        <pc:sldMkLst>
          <pc:docMk/>
          <pc:sldMk cId="4241346597" sldId="287"/>
        </pc:sldMkLst>
        <pc:picChg chg="add mod">
          <ac:chgData name="Elli Cosky" userId="bfef3c8e-4860-4e5f-8032-c4c48c8a18b5" providerId="ADAL" clId="{C4E5FCB5-2212-4694-B3D4-F879C46361D6}" dt="2022-05-20T15:16:11.985" v="9792"/>
          <ac:picMkLst>
            <pc:docMk/>
            <pc:sldMk cId="4241346597" sldId="287"/>
            <ac:picMk id="2" creationId="{0E1C7AA7-ED95-3410-356B-90C0EC57CDA7}"/>
          </ac:picMkLst>
        </pc:picChg>
      </pc:sldChg>
      <pc:sldChg chg="del">
        <pc:chgData name="Elli Cosky" userId="bfef3c8e-4860-4e5f-8032-c4c48c8a18b5" providerId="ADAL" clId="{C4E5FCB5-2212-4694-B3D4-F879C46361D6}" dt="2022-04-07T18:35:33.387" v="496" actId="2696"/>
        <pc:sldMkLst>
          <pc:docMk/>
          <pc:sldMk cId="601952768" sldId="290"/>
        </pc:sldMkLst>
      </pc:sldChg>
      <pc:sldChg chg="del">
        <pc:chgData name="Elli Cosky" userId="bfef3c8e-4860-4e5f-8032-c4c48c8a18b5" providerId="ADAL" clId="{C4E5FCB5-2212-4694-B3D4-F879C46361D6}" dt="2022-04-07T18:35:34.577" v="497" actId="47"/>
        <pc:sldMkLst>
          <pc:docMk/>
          <pc:sldMk cId="2662169273" sldId="291"/>
        </pc:sldMkLst>
      </pc:sldChg>
      <pc:sldChg chg="addSp delSp modSp mod modTransition modAnim addCm delCm modCm modNotesTx">
        <pc:chgData name="Elli Cosky" userId="bfef3c8e-4860-4e5f-8032-c4c48c8a18b5" providerId="ADAL" clId="{C4E5FCB5-2212-4694-B3D4-F879C46361D6}" dt="2022-05-20T19:23:15.897" v="10054"/>
        <pc:sldMkLst>
          <pc:docMk/>
          <pc:sldMk cId="972107781" sldId="292"/>
        </pc:sldMkLst>
        <pc:spChg chg="mod">
          <ac:chgData name="Elli Cosky" userId="bfef3c8e-4860-4e5f-8032-c4c48c8a18b5" providerId="ADAL" clId="{C4E5FCB5-2212-4694-B3D4-F879C46361D6}" dt="2022-04-07T18:36:11.106" v="505" actId="26606"/>
          <ac:spMkLst>
            <pc:docMk/>
            <pc:sldMk cId="972107781" sldId="292"/>
            <ac:spMk id="2" creationId="{927FBC86-65C5-45D1-9C13-73E8ADB29B93}"/>
          </ac:spMkLst>
        </pc:spChg>
        <pc:spChg chg="add mod">
          <ac:chgData name="Elli Cosky" userId="bfef3c8e-4860-4e5f-8032-c4c48c8a18b5" providerId="ADAL" clId="{C4E5FCB5-2212-4694-B3D4-F879C46361D6}" dt="2022-04-07T18:58:21.710" v="1597" actId="207"/>
          <ac:spMkLst>
            <pc:docMk/>
            <pc:sldMk cId="972107781" sldId="292"/>
            <ac:spMk id="3" creationId="{744C16F6-7572-4444-8B9B-78563A876BB4}"/>
          </ac:spMkLst>
        </pc:spChg>
        <pc:spChg chg="mod ord">
          <ac:chgData name="Elli Cosky" userId="bfef3c8e-4860-4e5f-8032-c4c48c8a18b5" providerId="ADAL" clId="{C4E5FCB5-2212-4694-B3D4-F879C46361D6}" dt="2022-04-07T18:36:11.106" v="505" actId="26606"/>
          <ac:spMkLst>
            <pc:docMk/>
            <pc:sldMk cId="972107781" sldId="292"/>
            <ac:spMk id="5" creationId="{087C63E8-E04C-4FC9-935E-CADF1C8AFF3C}"/>
          </ac:spMkLst>
        </pc:spChg>
        <pc:picChg chg="add del mod">
          <ac:chgData name="Elli Cosky" userId="bfef3c8e-4860-4e5f-8032-c4c48c8a18b5" providerId="ADAL" clId="{C4E5FCB5-2212-4694-B3D4-F879C46361D6}" dt="2022-04-12T18:07:07.867" v="2881" actId="478"/>
          <ac:picMkLst>
            <pc:docMk/>
            <pc:sldMk cId="972107781" sldId="292"/>
            <ac:picMk id="6" creationId="{2FA416AB-CE9D-4F93-99B3-CE032AB78B40}"/>
          </ac:picMkLst>
        </pc:picChg>
        <pc:picChg chg="add del mod">
          <ac:chgData name="Elli Cosky" userId="bfef3c8e-4860-4e5f-8032-c4c48c8a18b5" providerId="ADAL" clId="{C4E5FCB5-2212-4694-B3D4-F879C46361D6}" dt="2022-05-20T19:15:58.588" v="10040"/>
          <ac:picMkLst>
            <pc:docMk/>
            <pc:sldMk cId="972107781" sldId="292"/>
            <ac:picMk id="6" creationId="{8A39A5F7-DD75-EAF3-B96D-BBE1ED7DB7B6}"/>
          </ac:picMkLst>
        </pc:picChg>
        <pc:picChg chg="add mod">
          <ac:chgData name="Elli Cosky" userId="bfef3c8e-4860-4e5f-8032-c4c48c8a18b5" providerId="ADAL" clId="{C4E5FCB5-2212-4694-B3D4-F879C46361D6}" dt="2022-04-21T02:02:45.387" v="5046" actId="1037"/>
          <ac:picMkLst>
            <pc:docMk/>
            <pc:sldMk cId="972107781" sldId="292"/>
            <ac:picMk id="7" creationId="{0508E4C1-D499-4860-8A57-847E213B982A}"/>
          </ac:picMkLst>
        </pc:picChg>
        <pc:picChg chg="add del mod">
          <ac:chgData name="Elli Cosky" userId="bfef3c8e-4860-4e5f-8032-c4c48c8a18b5" providerId="ADAL" clId="{C4E5FCB5-2212-4694-B3D4-F879C46361D6}" dt="2022-05-20T19:16:40.811" v="10042"/>
          <ac:picMkLst>
            <pc:docMk/>
            <pc:sldMk cId="972107781" sldId="292"/>
            <ac:picMk id="7" creationId="{0A73B0E3-4FEB-94EA-CD10-180BED3E0246}"/>
          </ac:picMkLst>
        </pc:picChg>
        <pc:picChg chg="del">
          <ac:chgData name="Elli Cosky" userId="bfef3c8e-4860-4e5f-8032-c4c48c8a18b5" providerId="ADAL" clId="{C4E5FCB5-2212-4694-B3D4-F879C46361D6}" dt="2022-04-07T18:35:45.560" v="499" actId="478"/>
          <ac:picMkLst>
            <pc:docMk/>
            <pc:sldMk cId="972107781" sldId="292"/>
            <ac:picMk id="7" creationId="{BAA3FA73-D0C8-411B-BFC8-1C2FEAD1FE42}"/>
          </ac:picMkLst>
        </pc:picChg>
        <pc:picChg chg="add del mod">
          <ac:chgData name="Elli Cosky" userId="bfef3c8e-4860-4e5f-8032-c4c48c8a18b5" providerId="ADAL" clId="{C4E5FCB5-2212-4694-B3D4-F879C46361D6}" dt="2022-05-20T19:17:25.628" v="10044"/>
          <ac:picMkLst>
            <pc:docMk/>
            <pc:sldMk cId="972107781" sldId="292"/>
            <ac:picMk id="8" creationId="{6D64C406-FF4E-B340-3180-2FEA3CF1E67D}"/>
          </ac:picMkLst>
        </pc:picChg>
        <pc:picChg chg="add del mod">
          <ac:chgData name="Elli Cosky" userId="bfef3c8e-4860-4e5f-8032-c4c48c8a18b5" providerId="ADAL" clId="{C4E5FCB5-2212-4694-B3D4-F879C46361D6}" dt="2022-05-20T19:17:53.458" v="10046"/>
          <ac:picMkLst>
            <pc:docMk/>
            <pc:sldMk cId="972107781" sldId="292"/>
            <ac:picMk id="9" creationId="{4C7A949C-69DA-B7D5-6759-064DD4EC7E27}"/>
          </ac:picMkLst>
        </pc:picChg>
        <pc:picChg chg="add del mod">
          <ac:chgData name="Elli Cosky" userId="bfef3c8e-4860-4e5f-8032-c4c48c8a18b5" providerId="ADAL" clId="{C4E5FCB5-2212-4694-B3D4-F879C46361D6}" dt="2022-05-20T19:18:28.571" v="10048"/>
          <ac:picMkLst>
            <pc:docMk/>
            <pc:sldMk cId="972107781" sldId="292"/>
            <ac:picMk id="10" creationId="{2ECC8169-492E-45DE-7E63-5D45F57D11D4}"/>
          </ac:picMkLst>
        </pc:picChg>
        <pc:picChg chg="add del mod">
          <ac:chgData name="Elli Cosky" userId="bfef3c8e-4860-4e5f-8032-c4c48c8a18b5" providerId="ADAL" clId="{C4E5FCB5-2212-4694-B3D4-F879C46361D6}" dt="2022-05-20T19:19:17.518" v="10050"/>
          <ac:picMkLst>
            <pc:docMk/>
            <pc:sldMk cId="972107781" sldId="292"/>
            <ac:picMk id="11" creationId="{F9ABB144-56EE-090F-CF94-A1B593EFF3CE}"/>
          </ac:picMkLst>
        </pc:picChg>
        <pc:picChg chg="add del mod">
          <ac:chgData name="Elli Cosky" userId="bfef3c8e-4860-4e5f-8032-c4c48c8a18b5" providerId="ADAL" clId="{C4E5FCB5-2212-4694-B3D4-F879C46361D6}" dt="2022-05-20T19:20:51.693" v="10052"/>
          <ac:picMkLst>
            <pc:docMk/>
            <pc:sldMk cId="972107781" sldId="292"/>
            <ac:picMk id="12" creationId="{01C9DCA7-592D-7A17-1CC3-6EFADD83F355}"/>
          </ac:picMkLst>
        </pc:picChg>
        <pc:picChg chg="add mod">
          <ac:chgData name="Elli Cosky" userId="bfef3c8e-4860-4e5f-8032-c4c48c8a18b5" providerId="ADAL" clId="{C4E5FCB5-2212-4694-B3D4-F879C46361D6}" dt="2022-05-20T19:22:04.830" v="10053"/>
          <ac:picMkLst>
            <pc:docMk/>
            <pc:sldMk cId="972107781" sldId="292"/>
            <ac:picMk id="13" creationId="{A79DB1FB-31B8-62FC-2ADE-F85C23F6684E}"/>
          </ac:picMkLst>
        </pc:picChg>
      </pc:sldChg>
      <pc:sldChg chg="addSp modSp mod modTransition modNotesTx">
        <pc:chgData name="Elli Cosky" userId="bfef3c8e-4860-4e5f-8032-c4c48c8a18b5" providerId="ADAL" clId="{C4E5FCB5-2212-4694-B3D4-F879C46361D6}" dt="2022-05-20T15:25:56.669" v="9832"/>
        <pc:sldMkLst>
          <pc:docMk/>
          <pc:sldMk cId="2070643490" sldId="293"/>
        </pc:sldMkLst>
        <pc:spChg chg="mod">
          <ac:chgData name="Elli Cosky" userId="bfef3c8e-4860-4e5f-8032-c4c48c8a18b5" providerId="ADAL" clId="{C4E5FCB5-2212-4694-B3D4-F879C46361D6}" dt="2022-05-04T20:52:17.595" v="9043" actId="20577"/>
          <ac:spMkLst>
            <pc:docMk/>
            <pc:sldMk cId="2070643490" sldId="293"/>
            <ac:spMk id="5" creationId="{28C5DF0A-3759-4F42-B4CD-709DA6E0DBA1}"/>
          </ac:spMkLst>
        </pc:spChg>
        <pc:spChg chg="add mod">
          <ac:chgData name="Elli Cosky" userId="bfef3c8e-4860-4e5f-8032-c4c48c8a18b5" providerId="ADAL" clId="{C4E5FCB5-2212-4694-B3D4-F879C46361D6}" dt="2022-05-04T20:52:04.393" v="9038" actId="1076"/>
          <ac:spMkLst>
            <pc:docMk/>
            <pc:sldMk cId="2070643490" sldId="293"/>
            <ac:spMk id="10" creationId="{75E4AA2A-45AC-9D73-6D61-0976565C5D04}"/>
          </ac:spMkLst>
        </pc:spChg>
        <pc:picChg chg="add mod">
          <ac:chgData name="Elli Cosky" userId="bfef3c8e-4860-4e5f-8032-c4c48c8a18b5" providerId="ADAL" clId="{C4E5FCB5-2212-4694-B3D4-F879C46361D6}" dt="2022-05-20T15:21:08.543" v="9795"/>
          <ac:picMkLst>
            <pc:docMk/>
            <pc:sldMk cId="2070643490" sldId="293"/>
            <ac:picMk id="2" creationId="{44F0AC7F-388E-9223-E5C9-7A15AC4F83A7}"/>
          </ac:picMkLst>
        </pc:picChg>
        <pc:picChg chg="add mod">
          <ac:chgData name="Elli Cosky" userId="bfef3c8e-4860-4e5f-8032-c4c48c8a18b5" providerId="ADAL" clId="{C4E5FCB5-2212-4694-B3D4-F879C46361D6}" dt="2022-05-04T20:52:22.270" v="9044" actId="1076"/>
          <ac:picMkLst>
            <pc:docMk/>
            <pc:sldMk cId="2070643490" sldId="293"/>
            <ac:picMk id="4" creationId="{E4CCC939-A3A6-4447-C7DF-B0CDD6E8F6F5}"/>
          </ac:picMkLst>
        </pc:picChg>
        <pc:picChg chg="add mod">
          <ac:chgData name="Elli Cosky" userId="bfef3c8e-4860-4e5f-8032-c4c48c8a18b5" providerId="ADAL" clId="{C4E5FCB5-2212-4694-B3D4-F879C46361D6}" dt="2022-05-04T20:52:32.717" v="9052" actId="1036"/>
          <ac:picMkLst>
            <pc:docMk/>
            <pc:sldMk cId="2070643490" sldId="293"/>
            <ac:picMk id="7" creationId="{46AB8731-BC9D-BEF7-F506-7F5D3913F71B}"/>
          </ac:picMkLst>
        </pc:picChg>
        <pc:picChg chg="add mod">
          <ac:chgData name="Elli Cosky" userId="bfef3c8e-4860-4e5f-8032-c4c48c8a18b5" providerId="ADAL" clId="{C4E5FCB5-2212-4694-B3D4-F879C46361D6}" dt="2022-05-04T20:52:35.938" v="9058" actId="1036"/>
          <ac:picMkLst>
            <pc:docMk/>
            <pc:sldMk cId="2070643490" sldId="293"/>
            <ac:picMk id="9" creationId="{EABF4FF2-5884-F27B-1D3A-68D4AF3CBCD9}"/>
          </ac:picMkLst>
        </pc:picChg>
      </pc:sldChg>
      <pc:sldChg chg="del">
        <pc:chgData name="Elli Cosky" userId="bfef3c8e-4860-4e5f-8032-c4c48c8a18b5" providerId="ADAL" clId="{C4E5FCB5-2212-4694-B3D4-F879C46361D6}" dt="2022-04-07T18:52:50.024" v="1113" actId="2696"/>
        <pc:sldMkLst>
          <pc:docMk/>
          <pc:sldMk cId="2542739975" sldId="294"/>
        </pc:sldMkLst>
      </pc:sldChg>
      <pc:sldChg chg="del">
        <pc:chgData name="Elli Cosky" userId="bfef3c8e-4860-4e5f-8032-c4c48c8a18b5" providerId="ADAL" clId="{C4E5FCB5-2212-4694-B3D4-F879C46361D6}" dt="2022-04-05T18:00:23.968" v="357" actId="2696"/>
        <pc:sldMkLst>
          <pc:docMk/>
          <pc:sldMk cId="3701171877" sldId="296"/>
        </pc:sldMkLst>
      </pc:sldChg>
      <pc:sldChg chg="addSp delSp modSp mod modTransition modAnim delCm modNotesTx">
        <pc:chgData name="Elli Cosky" userId="bfef3c8e-4860-4e5f-8032-c4c48c8a18b5" providerId="ADAL" clId="{C4E5FCB5-2212-4694-B3D4-F879C46361D6}" dt="2022-05-20T19:12:34.646" v="10036"/>
        <pc:sldMkLst>
          <pc:docMk/>
          <pc:sldMk cId="2948608655" sldId="297"/>
        </pc:sldMkLst>
        <pc:spChg chg="mod">
          <ac:chgData name="Elli Cosky" userId="bfef3c8e-4860-4e5f-8032-c4c48c8a18b5" providerId="ADAL" clId="{C4E5FCB5-2212-4694-B3D4-F879C46361D6}" dt="2022-04-20T17:45:45.515" v="4798" actId="20577"/>
          <ac:spMkLst>
            <pc:docMk/>
            <pc:sldMk cId="2948608655" sldId="297"/>
            <ac:spMk id="10" creationId="{F7B8593C-B480-40FC-BEF2-99B4D545D1E1}"/>
          </ac:spMkLst>
        </pc:spChg>
        <pc:spChg chg="add del mod">
          <ac:chgData name="Elli Cosky" userId="bfef3c8e-4860-4e5f-8032-c4c48c8a18b5" providerId="ADAL" clId="{C4E5FCB5-2212-4694-B3D4-F879C46361D6}" dt="2022-04-21T01:34:15.271" v="4827" actId="478"/>
          <ac:spMkLst>
            <pc:docMk/>
            <pc:sldMk cId="2948608655" sldId="297"/>
            <ac:spMk id="19" creationId="{FFE3AD71-2A1C-4633-B259-30741A6BEF15}"/>
          </ac:spMkLst>
        </pc:spChg>
        <pc:spChg chg="add del mod">
          <ac:chgData name="Elli Cosky" userId="bfef3c8e-4860-4e5f-8032-c4c48c8a18b5" providerId="ADAL" clId="{C4E5FCB5-2212-4694-B3D4-F879C46361D6}" dt="2022-05-04T09:49:28.144" v="7570" actId="478"/>
          <ac:spMkLst>
            <pc:docMk/>
            <pc:sldMk cId="2948608655" sldId="297"/>
            <ac:spMk id="20" creationId="{A138A0D4-82DB-48A1-A397-8E679417D59C}"/>
          </ac:spMkLst>
        </pc:spChg>
        <pc:grpChg chg="del mod">
          <ac:chgData name="Elli Cosky" userId="bfef3c8e-4860-4e5f-8032-c4c48c8a18b5" providerId="ADAL" clId="{C4E5FCB5-2212-4694-B3D4-F879C46361D6}" dt="2022-05-04T09:49:05.549" v="7566" actId="478"/>
          <ac:grpSpMkLst>
            <pc:docMk/>
            <pc:sldMk cId="2948608655" sldId="297"/>
            <ac:grpSpMk id="11" creationId="{3B4DC567-AA69-4E6B-816A-CCF27527B30C}"/>
          </ac:grpSpMkLst>
        </pc:grpChg>
        <pc:grpChg chg="add del mod">
          <ac:chgData name="Elli Cosky" userId="bfef3c8e-4860-4e5f-8032-c4c48c8a18b5" providerId="ADAL" clId="{C4E5FCB5-2212-4694-B3D4-F879C46361D6}" dt="2022-05-04T09:49:31.799" v="7572" actId="478"/>
          <ac:grpSpMkLst>
            <pc:docMk/>
            <pc:sldMk cId="2948608655" sldId="297"/>
            <ac:grpSpMk id="15" creationId="{04AEBEDA-DDAC-4F0C-937D-BFC2B9E4C4D1}"/>
          </ac:grpSpMkLst>
        </pc:grpChg>
        <pc:grpChg chg="add del mod">
          <ac:chgData name="Elli Cosky" userId="bfef3c8e-4860-4e5f-8032-c4c48c8a18b5" providerId="ADAL" clId="{C4E5FCB5-2212-4694-B3D4-F879C46361D6}" dt="2022-05-04T09:49:30.665" v="7571" actId="478"/>
          <ac:grpSpMkLst>
            <pc:docMk/>
            <pc:sldMk cId="2948608655" sldId="297"/>
            <ac:grpSpMk id="16" creationId="{603E9861-00D4-4462-9E63-6D0AE73B1CD8}"/>
          </ac:grpSpMkLst>
        </pc:grpChg>
        <pc:picChg chg="add del mod">
          <ac:chgData name="Elli Cosky" userId="bfef3c8e-4860-4e5f-8032-c4c48c8a18b5" providerId="ADAL" clId="{C4E5FCB5-2212-4694-B3D4-F879C46361D6}" dt="2022-05-20T14:26:35.595" v="9738"/>
          <ac:picMkLst>
            <pc:docMk/>
            <pc:sldMk cId="2948608655" sldId="297"/>
            <ac:picMk id="2" creationId="{7F0B7B11-E57D-64DE-71CB-12043B305420}"/>
          </ac:picMkLst>
        </pc:picChg>
        <pc:picChg chg="add del mod">
          <ac:chgData name="Elli Cosky" userId="bfef3c8e-4860-4e5f-8032-c4c48c8a18b5" providerId="ADAL" clId="{C4E5FCB5-2212-4694-B3D4-F879C46361D6}" dt="2022-05-20T14:35:27.404" v="9748"/>
          <ac:picMkLst>
            <pc:docMk/>
            <pc:sldMk cId="2948608655" sldId="297"/>
            <ac:picMk id="3" creationId="{9C66742A-825F-D2E7-14B5-0129B530E0E7}"/>
          </ac:picMkLst>
        </pc:picChg>
        <pc:picChg chg="add del mod">
          <ac:chgData name="Elli Cosky" userId="bfef3c8e-4860-4e5f-8032-c4c48c8a18b5" providerId="ADAL" clId="{C4E5FCB5-2212-4694-B3D4-F879C46361D6}" dt="2022-05-04T09:47:52.880" v="7561" actId="478"/>
          <ac:picMkLst>
            <pc:docMk/>
            <pc:sldMk cId="2948608655" sldId="297"/>
            <ac:picMk id="6" creationId="{8E034ED0-FBC2-DC24-3933-2A59EB4AAF37}"/>
          </ac:picMkLst>
        </pc:picChg>
        <pc:picChg chg="add del mod">
          <ac:chgData name="Elli Cosky" userId="bfef3c8e-4860-4e5f-8032-c4c48c8a18b5" providerId="ADAL" clId="{C4E5FCB5-2212-4694-B3D4-F879C46361D6}" dt="2022-05-20T14:37:33.534" v="9750"/>
          <ac:picMkLst>
            <pc:docMk/>
            <pc:sldMk cId="2948608655" sldId="297"/>
            <ac:picMk id="6" creationId="{B33AD810-6316-0BB6-EF69-408D4C78DE85}"/>
          </ac:picMkLst>
        </pc:picChg>
        <pc:picChg chg="add del mod">
          <ac:chgData name="Elli Cosky" userId="bfef3c8e-4860-4e5f-8032-c4c48c8a18b5" providerId="ADAL" clId="{C4E5FCB5-2212-4694-B3D4-F879C46361D6}" dt="2022-05-20T19:09:20.485" v="10030"/>
          <ac:picMkLst>
            <pc:docMk/>
            <pc:sldMk cId="2948608655" sldId="297"/>
            <ac:picMk id="7" creationId="{637671EF-7087-42E3-BD51-0A89BCEAC979}"/>
          </ac:picMkLst>
        </pc:picChg>
        <pc:picChg chg="add del mod">
          <ac:chgData name="Elli Cosky" userId="bfef3c8e-4860-4e5f-8032-c4c48c8a18b5" providerId="ADAL" clId="{C4E5FCB5-2212-4694-B3D4-F879C46361D6}" dt="2022-05-20T19:10:00.374" v="10032"/>
          <ac:picMkLst>
            <pc:docMk/>
            <pc:sldMk cId="2948608655" sldId="297"/>
            <ac:picMk id="8" creationId="{9D1F8727-5CAF-9A42-DDC0-CED1D9A5A8FE}"/>
          </ac:picMkLst>
        </pc:picChg>
        <pc:picChg chg="add del mod">
          <ac:chgData name="Elli Cosky" userId="bfef3c8e-4860-4e5f-8032-c4c48c8a18b5" providerId="ADAL" clId="{C4E5FCB5-2212-4694-B3D4-F879C46361D6}" dt="2022-05-20T19:10:23.405" v="10034"/>
          <ac:picMkLst>
            <pc:docMk/>
            <pc:sldMk cId="2948608655" sldId="297"/>
            <ac:picMk id="9" creationId="{A8DF1150-D503-4B81-8277-F20D4ED19494}"/>
          </ac:picMkLst>
        </pc:picChg>
        <pc:picChg chg="add mod">
          <ac:chgData name="Elli Cosky" userId="bfef3c8e-4860-4e5f-8032-c4c48c8a18b5" providerId="ADAL" clId="{C4E5FCB5-2212-4694-B3D4-F879C46361D6}" dt="2022-05-20T19:11:24.812" v="10035"/>
          <ac:picMkLst>
            <pc:docMk/>
            <pc:sldMk cId="2948608655" sldId="297"/>
            <ac:picMk id="11" creationId="{ED1D29DA-E8A0-3F2C-941C-F2CE8E6DF9E8}"/>
          </ac:picMkLst>
        </pc:picChg>
        <pc:picChg chg="add del mod">
          <ac:chgData name="Elli Cosky" userId="bfef3c8e-4860-4e5f-8032-c4c48c8a18b5" providerId="ADAL" clId="{C4E5FCB5-2212-4694-B3D4-F879C46361D6}" dt="2022-05-04T09:47:49.256" v="7560" actId="21"/>
          <ac:picMkLst>
            <pc:docMk/>
            <pc:sldMk cId="2948608655" sldId="297"/>
            <ac:picMk id="13" creationId="{E9076503-8F77-4323-01CC-57D36424D778}"/>
          </ac:picMkLst>
        </pc:picChg>
        <pc:picChg chg="add mod ord">
          <ac:chgData name="Elli Cosky" userId="bfef3c8e-4860-4e5f-8032-c4c48c8a18b5" providerId="ADAL" clId="{C4E5FCB5-2212-4694-B3D4-F879C46361D6}" dt="2022-05-04T09:49:50.741" v="7574" actId="1076"/>
          <ac:picMkLst>
            <pc:docMk/>
            <pc:sldMk cId="2948608655" sldId="297"/>
            <ac:picMk id="19" creationId="{7009C76F-069D-2F6C-7A99-03877ECE661E}"/>
          </ac:picMkLst>
        </pc:picChg>
        <pc:picChg chg="add del mod">
          <ac:chgData name="Elli Cosky" userId="bfef3c8e-4860-4e5f-8032-c4c48c8a18b5" providerId="ADAL" clId="{C4E5FCB5-2212-4694-B3D4-F879C46361D6}" dt="2022-05-04T09:53:51.716" v="7576" actId="21"/>
          <ac:picMkLst>
            <pc:docMk/>
            <pc:sldMk cId="2948608655" sldId="297"/>
            <ac:picMk id="21" creationId="{6D6ADB26-C162-EE70-75DD-7DFFD77ACAB8}"/>
          </ac:picMkLst>
        </pc:picChg>
        <pc:cxnChg chg="add mod">
          <ac:chgData name="Elli Cosky" userId="bfef3c8e-4860-4e5f-8032-c4c48c8a18b5" providerId="ADAL" clId="{C4E5FCB5-2212-4694-B3D4-F879C46361D6}" dt="2022-04-21T01:32:48.546" v="4817" actId="164"/>
          <ac:cxnSpMkLst>
            <pc:docMk/>
            <pc:sldMk cId="2948608655" sldId="297"/>
            <ac:cxnSpMk id="3" creationId="{5F17311B-F35F-4689-A589-3406B2C274F0}"/>
          </ac:cxnSpMkLst>
        </pc:cxnChg>
        <pc:cxnChg chg="add mod">
          <ac:chgData name="Elli Cosky" userId="bfef3c8e-4860-4e5f-8032-c4c48c8a18b5" providerId="ADAL" clId="{C4E5FCB5-2212-4694-B3D4-F879C46361D6}" dt="2022-04-21T01:32:48.546" v="4817" actId="164"/>
          <ac:cxnSpMkLst>
            <pc:docMk/>
            <pc:sldMk cId="2948608655" sldId="297"/>
            <ac:cxnSpMk id="12" creationId="{A104F55D-9C96-4ADC-9CC7-C511F4CA440D}"/>
          </ac:cxnSpMkLst>
        </pc:cxnChg>
        <pc:cxnChg chg="mod">
          <ac:chgData name="Elli Cosky" userId="bfef3c8e-4860-4e5f-8032-c4c48c8a18b5" providerId="ADAL" clId="{C4E5FCB5-2212-4694-B3D4-F879C46361D6}" dt="2022-04-21T01:32:50.262" v="4818"/>
          <ac:cxnSpMkLst>
            <pc:docMk/>
            <pc:sldMk cId="2948608655" sldId="297"/>
            <ac:cxnSpMk id="17" creationId="{99469143-C598-4357-9500-530948A1A858}"/>
          </ac:cxnSpMkLst>
        </pc:cxnChg>
        <pc:cxnChg chg="mod">
          <ac:chgData name="Elli Cosky" userId="bfef3c8e-4860-4e5f-8032-c4c48c8a18b5" providerId="ADAL" clId="{C4E5FCB5-2212-4694-B3D4-F879C46361D6}" dt="2022-04-21T01:32:50.262" v="4818"/>
          <ac:cxnSpMkLst>
            <pc:docMk/>
            <pc:sldMk cId="2948608655" sldId="297"/>
            <ac:cxnSpMk id="18" creationId="{BA68DD99-03DE-426F-AED2-53C506931FAB}"/>
          </ac:cxnSpMkLst>
        </pc:cxnChg>
      </pc:sldChg>
      <pc:sldChg chg="addSp modSp mod ord modTransition modNotesTx">
        <pc:chgData name="Elli Cosky" userId="bfef3c8e-4860-4e5f-8032-c4c48c8a18b5" providerId="ADAL" clId="{C4E5FCB5-2212-4694-B3D4-F879C46361D6}" dt="2022-05-20T15:23:27.844" v="9798"/>
        <pc:sldMkLst>
          <pc:docMk/>
          <pc:sldMk cId="956805603" sldId="299"/>
        </pc:sldMkLst>
        <pc:spChg chg="mod">
          <ac:chgData name="Elli Cosky" userId="bfef3c8e-4860-4e5f-8032-c4c48c8a18b5" providerId="ADAL" clId="{C4E5FCB5-2212-4694-B3D4-F879C46361D6}" dt="2022-04-07T18:10:03.495" v="486" actId="20577"/>
          <ac:spMkLst>
            <pc:docMk/>
            <pc:sldMk cId="956805603" sldId="299"/>
            <ac:spMk id="6" creationId="{93564D30-1965-4BF9-BD61-2C86319937F6}"/>
          </ac:spMkLst>
        </pc:spChg>
        <pc:picChg chg="add mod">
          <ac:chgData name="Elli Cosky" userId="bfef3c8e-4860-4e5f-8032-c4c48c8a18b5" providerId="ADAL" clId="{C4E5FCB5-2212-4694-B3D4-F879C46361D6}" dt="2022-05-19T17:49:34.720" v="9656"/>
          <ac:picMkLst>
            <pc:docMk/>
            <pc:sldMk cId="956805603" sldId="299"/>
            <ac:picMk id="2" creationId="{D79DBCA0-79B3-5B4A-DA75-68C7737BA566}"/>
          </ac:picMkLst>
        </pc:picChg>
      </pc:sldChg>
      <pc:sldChg chg="addSp delSp modSp mod modTransition modAnim addCm delCm modCm modNotesTx">
        <pc:chgData name="Elli Cosky" userId="bfef3c8e-4860-4e5f-8032-c4c48c8a18b5" providerId="ADAL" clId="{C4E5FCB5-2212-4694-B3D4-F879C46361D6}" dt="2022-05-20T15:24:07.863" v="9803"/>
        <pc:sldMkLst>
          <pc:docMk/>
          <pc:sldMk cId="950196727" sldId="300"/>
        </pc:sldMkLst>
        <pc:picChg chg="add del mod">
          <ac:chgData name="Elli Cosky" userId="bfef3c8e-4860-4e5f-8032-c4c48c8a18b5" providerId="ADAL" clId="{C4E5FCB5-2212-4694-B3D4-F879C46361D6}" dt="2022-04-12T18:06:27.825" v="2871" actId="478"/>
          <ac:picMkLst>
            <pc:docMk/>
            <pc:sldMk cId="950196727" sldId="300"/>
            <ac:picMk id="4" creationId="{015A6905-DA20-4084-B026-165EEDF427AA}"/>
          </ac:picMkLst>
        </pc:picChg>
        <pc:picChg chg="add del mod">
          <ac:chgData name="Elli Cosky" userId="bfef3c8e-4860-4e5f-8032-c4c48c8a18b5" providerId="ADAL" clId="{C4E5FCB5-2212-4694-B3D4-F879C46361D6}" dt="2022-05-19T18:02:31.077" v="9670"/>
          <ac:picMkLst>
            <pc:docMk/>
            <pc:sldMk cId="950196727" sldId="300"/>
            <ac:picMk id="4" creationId="{4045676D-8328-C650-9D44-0CA094F01F27}"/>
          </ac:picMkLst>
        </pc:picChg>
        <pc:picChg chg="add mod">
          <ac:chgData name="Elli Cosky" userId="bfef3c8e-4860-4e5f-8032-c4c48c8a18b5" providerId="ADAL" clId="{C4E5FCB5-2212-4694-B3D4-F879C46361D6}" dt="2022-05-19T18:03:03.614" v="9671"/>
          <ac:picMkLst>
            <pc:docMk/>
            <pc:sldMk cId="950196727" sldId="300"/>
            <ac:picMk id="6" creationId="{7B984717-C7E8-2F68-5EB1-851405638C40}"/>
          </ac:picMkLst>
        </pc:picChg>
        <pc:picChg chg="add mod">
          <ac:chgData name="Elli Cosky" userId="bfef3c8e-4860-4e5f-8032-c4c48c8a18b5" providerId="ADAL" clId="{C4E5FCB5-2212-4694-B3D4-F879C46361D6}" dt="2022-04-20T17:12:10.216" v="4331" actId="1037"/>
          <ac:picMkLst>
            <pc:docMk/>
            <pc:sldMk cId="950196727" sldId="300"/>
            <ac:picMk id="6" creationId="{80383B8D-AF87-41E5-BCAE-D1E54A9C9D81}"/>
          </ac:picMkLst>
        </pc:picChg>
        <pc:picChg chg="del mod">
          <ac:chgData name="Elli Cosky" userId="bfef3c8e-4860-4e5f-8032-c4c48c8a18b5" providerId="ADAL" clId="{C4E5FCB5-2212-4694-B3D4-F879C46361D6}" dt="2022-04-07T18:07:26.154" v="368" actId="478"/>
          <ac:picMkLst>
            <pc:docMk/>
            <pc:sldMk cId="950196727" sldId="300"/>
            <ac:picMk id="6" creationId="{FCF22ABD-04E6-48E4-99E4-2A093C8D616F}"/>
          </ac:picMkLst>
        </pc:picChg>
      </pc:sldChg>
      <pc:sldChg chg="del">
        <pc:chgData name="Elli Cosky" userId="bfef3c8e-4860-4e5f-8032-c4c48c8a18b5" providerId="ADAL" clId="{C4E5FCB5-2212-4694-B3D4-F879C46361D6}" dt="2022-04-05T18:00:39.469" v="359" actId="47"/>
        <pc:sldMkLst>
          <pc:docMk/>
          <pc:sldMk cId="2608025074" sldId="302"/>
        </pc:sldMkLst>
      </pc:sldChg>
      <pc:sldChg chg="addSp delSp modSp ord modTransition modAnim modNotesTx">
        <pc:chgData name="Elli Cosky" userId="bfef3c8e-4860-4e5f-8032-c4c48c8a18b5" providerId="ADAL" clId="{C4E5FCB5-2212-4694-B3D4-F879C46361D6}" dt="2022-05-20T15:24:18.622" v="9805"/>
        <pc:sldMkLst>
          <pc:docMk/>
          <pc:sldMk cId="3980465328" sldId="303"/>
        </pc:sldMkLst>
        <pc:picChg chg="add del mod">
          <ac:chgData name="Elli Cosky" userId="bfef3c8e-4860-4e5f-8032-c4c48c8a18b5" providerId="ADAL" clId="{C4E5FCB5-2212-4694-B3D4-F879C46361D6}" dt="2022-05-19T18:05:44.600" v="9676"/>
          <ac:picMkLst>
            <pc:docMk/>
            <pc:sldMk cId="3980465328" sldId="303"/>
            <ac:picMk id="2" creationId="{7AC14C54-E6B4-7E27-EBE5-7417E1F6DAAD}"/>
          </ac:picMkLst>
        </pc:picChg>
        <pc:picChg chg="add mod">
          <ac:chgData name="Elli Cosky" userId="bfef3c8e-4860-4e5f-8032-c4c48c8a18b5" providerId="ADAL" clId="{C4E5FCB5-2212-4694-B3D4-F879C46361D6}" dt="2022-05-19T18:06:06.508" v="9677"/>
          <ac:picMkLst>
            <pc:docMk/>
            <pc:sldMk cId="3980465328" sldId="303"/>
            <ac:picMk id="3" creationId="{558430D1-BD25-FEEA-4EF5-43CF62F4CC21}"/>
          </ac:picMkLst>
        </pc:picChg>
      </pc:sldChg>
      <pc:sldChg chg="del">
        <pc:chgData name="Elli Cosky" userId="bfef3c8e-4860-4e5f-8032-c4c48c8a18b5" providerId="ADAL" clId="{C4E5FCB5-2212-4694-B3D4-F879C46361D6}" dt="2022-04-05T18:00:41.318" v="360" actId="47"/>
        <pc:sldMkLst>
          <pc:docMk/>
          <pc:sldMk cId="2550619679" sldId="304"/>
        </pc:sldMkLst>
      </pc:sldChg>
      <pc:sldChg chg="del">
        <pc:chgData name="Elli Cosky" userId="bfef3c8e-4860-4e5f-8032-c4c48c8a18b5" providerId="ADAL" clId="{C4E5FCB5-2212-4694-B3D4-F879C46361D6}" dt="2022-04-05T18:00:36.799" v="358" actId="47"/>
        <pc:sldMkLst>
          <pc:docMk/>
          <pc:sldMk cId="2651768170" sldId="305"/>
        </pc:sldMkLst>
      </pc:sldChg>
      <pc:sldChg chg="modSp del mod ord modShow modNotesTx">
        <pc:chgData name="Elli Cosky" userId="bfef3c8e-4860-4e5f-8032-c4c48c8a18b5" providerId="ADAL" clId="{C4E5FCB5-2212-4694-B3D4-F879C46361D6}" dt="2022-04-11T17:00:38.248" v="2409" actId="2696"/>
        <pc:sldMkLst>
          <pc:docMk/>
          <pc:sldMk cId="4002001869" sldId="306"/>
        </pc:sldMkLst>
        <pc:spChg chg="mod">
          <ac:chgData name="Elli Cosky" userId="bfef3c8e-4860-4e5f-8032-c4c48c8a18b5" providerId="ADAL" clId="{C4E5FCB5-2212-4694-B3D4-F879C46361D6}" dt="2022-04-07T18:40:17.621" v="559" actId="20577"/>
          <ac:spMkLst>
            <pc:docMk/>
            <pc:sldMk cId="4002001869" sldId="306"/>
            <ac:spMk id="2" creationId="{927FBC86-65C5-45D1-9C13-73E8ADB29B93}"/>
          </ac:spMkLst>
        </pc:spChg>
        <pc:spChg chg="mod">
          <ac:chgData name="Elli Cosky" userId="bfef3c8e-4860-4e5f-8032-c4c48c8a18b5" providerId="ADAL" clId="{C4E5FCB5-2212-4694-B3D4-F879C46361D6}" dt="2022-04-07T18:51:05.387" v="1069" actId="113"/>
          <ac:spMkLst>
            <pc:docMk/>
            <pc:sldMk cId="4002001869" sldId="306"/>
            <ac:spMk id="6" creationId="{0F2C6AA6-764C-49F0-80C1-CA2FE4B56798}"/>
          </ac:spMkLst>
        </pc:spChg>
      </pc:sldChg>
      <pc:sldChg chg="addSp delSp modSp mod modTransition modAnim delCm modNotesTx">
        <pc:chgData name="Elli Cosky" userId="bfef3c8e-4860-4e5f-8032-c4c48c8a18b5" providerId="ADAL" clId="{C4E5FCB5-2212-4694-B3D4-F879C46361D6}" dt="2022-05-20T16:37:01.895" v="9936"/>
        <pc:sldMkLst>
          <pc:docMk/>
          <pc:sldMk cId="1478227326" sldId="307"/>
        </pc:sldMkLst>
        <pc:spChg chg="add mod">
          <ac:chgData name="Elli Cosky" userId="bfef3c8e-4860-4e5f-8032-c4c48c8a18b5" providerId="ADAL" clId="{C4E5FCB5-2212-4694-B3D4-F879C46361D6}" dt="2022-05-04T10:42:35.557" v="8056" actId="1076"/>
          <ac:spMkLst>
            <pc:docMk/>
            <pc:sldMk cId="1478227326" sldId="307"/>
            <ac:spMk id="2" creationId="{25694404-6527-7B9C-B2B9-ED984FBCC590}"/>
          </ac:spMkLst>
        </pc:spChg>
        <pc:spChg chg="mod">
          <ac:chgData name="Elli Cosky" userId="bfef3c8e-4860-4e5f-8032-c4c48c8a18b5" providerId="ADAL" clId="{C4E5FCB5-2212-4694-B3D4-F879C46361D6}" dt="2022-04-21T01:40:16.544" v="4872" actId="20577"/>
          <ac:spMkLst>
            <pc:docMk/>
            <pc:sldMk cId="1478227326" sldId="307"/>
            <ac:spMk id="7" creationId="{45F5B012-934D-4C46-9FC5-35D015CB3B14}"/>
          </ac:spMkLst>
        </pc:spChg>
        <pc:spChg chg="add mod">
          <ac:chgData name="Elli Cosky" userId="bfef3c8e-4860-4e5f-8032-c4c48c8a18b5" providerId="ADAL" clId="{C4E5FCB5-2212-4694-B3D4-F879C46361D6}" dt="2022-05-04T09:59:45.799" v="7706" actId="164"/>
          <ac:spMkLst>
            <pc:docMk/>
            <pc:sldMk cId="1478227326" sldId="307"/>
            <ac:spMk id="8" creationId="{1F9D6827-1BF8-ABA9-3E6B-8085003543BB}"/>
          </ac:spMkLst>
        </pc:spChg>
        <pc:spChg chg="add mod">
          <ac:chgData name="Elli Cosky" userId="bfef3c8e-4860-4e5f-8032-c4c48c8a18b5" providerId="ADAL" clId="{C4E5FCB5-2212-4694-B3D4-F879C46361D6}" dt="2022-05-04T10:10:39.503" v="7815" actId="14100"/>
          <ac:spMkLst>
            <pc:docMk/>
            <pc:sldMk cId="1478227326" sldId="307"/>
            <ac:spMk id="9" creationId="{5D2389C7-F036-FDE4-3E98-C3021B614C61}"/>
          </ac:spMkLst>
        </pc:spChg>
        <pc:spChg chg="add mod">
          <ac:chgData name="Elli Cosky" userId="bfef3c8e-4860-4e5f-8032-c4c48c8a18b5" providerId="ADAL" clId="{C4E5FCB5-2212-4694-B3D4-F879C46361D6}" dt="2022-05-04T10:10:39.503" v="7815" actId="14100"/>
          <ac:spMkLst>
            <pc:docMk/>
            <pc:sldMk cId="1478227326" sldId="307"/>
            <ac:spMk id="10" creationId="{E08FE66B-6E88-43B2-AF64-0B203B362209}"/>
          </ac:spMkLst>
        </pc:spChg>
        <pc:spChg chg="add mod">
          <ac:chgData name="Elli Cosky" userId="bfef3c8e-4860-4e5f-8032-c4c48c8a18b5" providerId="ADAL" clId="{C4E5FCB5-2212-4694-B3D4-F879C46361D6}" dt="2022-05-04T10:10:39.503" v="7815" actId="14100"/>
          <ac:spMkLst>
            <pc:docMk/>
            <pc:sldMk cId="1478227326" sldId="307"/>
            <ac:spMk id="11" creationId="{E77D57ED-CD18-DFD6-B6C9-B49549F8A146}"/>
          </ac:spMkLst>
        </pc:spChg>
        <pc:spChg chg="add mod">
          <ac:chgData name="Elli Cosky" userId="bfef3c8e-4860-4e5f-8032-c4c48c8a18b5" providerId="ADAL" clId="{C4E5FCB5-2212-4694-B3D4-F879C46361D6}" dt="2022-05-04T10:10:39.503" v="7815" actId="14100"/>
          <ac:spMkLst>
            <pc:docMk/>
            <pc:sldMk cId="1478227326" sldId="307"/>
            <ac:spMk id="12" creationId="{67FF7758-F51B-C454-E3F1-56B8076E58F0}"/>
          </ac:spMkLst>
        </pc:spChg>
        <pc:spChg chg="add del mod">
          <ac:chgData name="Elli Cosky" userId="bfef3c8e-4860-4e5f-8032-c4c48c8a18b5" providerId="ADAL" clId="{C4E5FCB5-2212-4694-B3D4-F879C46361D6}" dt="2022-05-04T10:19:25.146" v="7921" actId="478"/>
          <ac:spMkLst>
            <pc:docMk/>
            <pc:sldMk cId="1478227326" sldId="307"/>
            <ac:spMk id="14" creationId="{DB9391F2-EAC7-07A8-F066-C51FE173D1CD}"/>
          </ac:spMkLst>
        </pc:spChg>
        <pc:spChg chg="add mod">
          <ac:chgData name="Elli Cosky" userId="bfef3c8e-4860-4e5f-8032-c4c48c8a18b5" providerId="ADAL" clId="{C4E5FCB5-2212-4694-B3D4-F879C46361D6}" dt="2022-05-04T10:04:10.746" v="7769" actId="164"/>
          <ac:spMkLst>
            <pc:docMk/>
            <pc:sldMk cId="1478227326" sldId="307"/>
            <ac:spMk id="15" creationId="{5799DAA5-346D-F088-DC84-E7AA17D2B89F}"/>
          </ac:spMkLst>
        </pc:spChg>
        <pc:spChg chg="add del mod">
          <ac:chgData name="Elli Cosky" userId="bfef3c8e-4860-4e5f-8032-c4c48c8a18b5" providerId="ADAL" clId="{C4E5FCB5-2212-4694-B3D4-F879C46361D6}" dt="2022-05-04T10:39:19.758" v="8022" actId="20577"/>
          <ac:spMkLst>
            <pc:docMk/>
            <pc:sldMk cId="1478227326" sldId="307"/>
            <ac:spMk id="16" creationId="{F11BE062-056B-C561-FEC7-8DF6F3DEC6EA}"/>
          </ac:spMkLst>
        </pc:spChg>
        <pc:spChg chg="add mod">
          <ac:chgData name="Elli Cosky" userId="bfef3c8e-4860-4e5f-8032-c4c48c8a18b5" providerId="ADAL" clId="{C4E5FCB5-2212-4694-B3D4-F879C46361D6}" dt="2022-05-04T10:37:51.792" v="8019" actId="20577"/>
          <ac:spMkLst>
            <pc:docMk/>
            <pc:sldMk cId="1478227326" sldId="307"/>
            <ac:spMk id="17" creationId="{18DD2289-C476-671A-DCCF-7A370A6766A1}"/>
          </ac:spMkLst>
        </pc:spChg>
        <pc:spChg chg="add del mod">
          <ac:chgData name="Elli Cosky" userId="bfef3c8e-4860-4e5f-8032-c4c48c8a18b5" providerId="ADAL" clId="{C4E5FCB5-2212-4694-B3D4-F879C46361D6}" dt="2022-05-04T10:35:18.405" v="7984" actId="478"/>
          <ac:spMkLst>
            <pc:docMk/>
            <pc:sldMk cId="1478227326" sldId="307"/>
            <ac:spMk id="19" creationId="{FF0B1AE9-51C6-16FE-9C67-D6AC06B7E9E3}"/>
          </ac:spMkLst>
        </pc:spChg>
        <pc:spChg chg="add del mod">
          <ac:chgData name="Elli Cosky" userId="bfef3c8e-4860-4e5f-8032-c4c48c8a18b5" providerId="ADAL" clId="{C4E5FCB5-2212-4694-B3D4-F879C46361D6}" dt="2022-05-04T10:36:08.307" v="7999" actId="478"/>
          <ac:spMkLst>
            <pc:docMk/>
            <pc:sldMk cId="1478227326" sldId="307"/>
            <ac:spMk id="20" creationId="{B31E05C1-3E51-F77C-8136-53B61722A9D9}"/>
          </ac:spMkLst>
        </pc:spChg>
        <pc:spChg chg="add mod">
          <ac:chgData name="Elli Cosky" userId="bfef3c8e-4860-4e5f-8032-c4c48c8a18b5" providerId="ADAL" clId="{C4E5FCB5-2212-4694-B3D4-F879C46361D6}" dt="2022-05-04T10:36:27.084" v="8003" actId="20577"/>
          <ac:spMkLst>
            <pc:docMk/>
            <pc:sldMk cId="1478227326" sldId="307"/>
            <ac:spMk id="21" creationId="{6F0EB8E7-7820-3E90-0DF9-3DC84D3BD836}"/>
          </ac:spMkLst>
        </pc:spChg>
        <pc:grpChg chg="add mod">
          <ac:chgData name="Elli Cosky" userId="bfef3c8e-4860-4e5f-8032-c4c48c8a18b5" providerId="ADAL" clId="{C4E5FCB5-2212-4694-B3D4-F879C46361D6}" dt="2022-05-04T10:04:10.746" v="7769" actId="164"/>
          <ac:grpSpMkLst>
            <pc:docMk/>
            <pc:sldMk cId="1478227326" sldId="307"/>
            <ac:grpSpMk id="13" creationId="{EAFB8B1A-C425-B867-B9D0-803A5234E5A0}"/>
          </ac:grpSpMkLst>
        </pc:grpChg>
        <pc:grpChg chg="add mod ord">
          <ac:chgData name="Elli Cosky" userId="bfef3c8e-4860-4e5f-8032-c4c48c8a18b5" providerId="ADAL" clId="{C4E5FCB5-2212-4694-B3D4-F879C46361D6}" dt="2022-05-04T10:41:21.770" v="8030" actId="1076"/>
          <ac:grpSpMkLst>
            <pc:docMk/>
            <pc:sldMk cId="1478227326" sldId="307"/>
            <ac:grpSpMk id="18" creationId="{79F545F5-911F-EA9A-BBBD-EB9701148131}"/>
          </ac:grpSpMkLst>
        </pc:grpChg>
        <pc:picChg chg="del">
          <ac:chgData name="Elli Cosky" userId="bfef3c8e-4860-4e5f-8032-c4c48c8a18b5" providerId="ADAL" clId="{C4E5FCB5-2212-4694-B3D4-F879C46361D6}" dt="2022-05-04T10:04:18.290" v="7770" actId="478"/>
          <ac:picMkLst>
            <pc:docMk/>
            <pc:sldMk cId="1478227326" sldId="307"/>
            <ac:picMk id="3" creationId="{58848255-B88B-43B2-826E-EFAF276530CA}"/>
          </ac:picMkLst>
        </pc:picChg>
        <pc:picChg chg="add del mod">
          <ac:chgData name="Elli Cosky" userId="bfef3c8e-4860-4e5f-8032-c4c48c8a18b5" providerId="ADAL" clId="{C4E5FCB5-2212-4694-B3D4-F879C46361D6}" dt="2022-05-20T14:28:30.687" v="9741"/>
          <ac:picMkLst>
            <pc:docMk/>
            <pc:sldMk cId="1478227326" sldId="307"/>
            <ac:picMk id="3" creationId="{B5C08D22-3693-A63F-31DD-9C2445DDEB65}"/>
          </ac:picMkLst>
        </pc:picChg>
        <pc:picChg chg="add mod ord modCrop">
          <ac:chgData name="Elli Cosky" userId="bfef3c8e-4860-4e5f-8032-c4c48c8a18b5" providerId="ADAL" clId="{C4E5FCB5-2212-4694-B3D4-F879C46361D6}" dt="2022-05-04T10:39:49.005" v="8024" actId="167"/>
          <ac:picMkLst>
            <pc:docMk/>
            <pc:sldMk cId="1478227326" sldId="307"/>
            <ac:picMk id="6" creationId="{1E55A084-6D3C-DF85-D2DF-BD8BA2237240}"/>
          </ac:picMkLst>
        </pc:picChg>
        <pc:picChg chg="add del mod">
          <ac:chgData name="Elli Cosky" userId="bfef3c8e-4860-4e5f-8032-c4c48c8a18b5" providerId="ADAL" clId="{C4E5FCB5-2212-4694-B3D4-F879C46361D6}" dt="2022-05-20T14:30:12.378" v="9743"/>
          <ac:picMkLst>
            <pc:docMk/>
            <pc:sldMk cId="1478227326" sldId="307"/>
            <ac:picMk id="6" creationId="{39EE4F2A-B126-7817-926E-37DCA92D5ADF}"/>
          </ac:picMkLst>
        </pc:picChg>
        <pc:picChg chg="add del mod">
          <ac:chgData name="Elli Cosky" userId="bfef3c8e-4860-4e5f-8032-c4c48c8a18b5" providerId="ADAL" clId="{C4E5FCB5-2212-4694-B3D4-F879C46361D6}" dt="2022-05-20T14:40:12.275" v="9752"/>
          <ac:picMkLst>
            <pc:docMk/>
            <pc:sldMk cId="1478227326" sldId="307"/>
            <ac:picMk id="8" creationId="{00834DFC-2B7D-1667-3A1C-6D29DEA035FE}"/>
          </ac:picMkLst>
        </pc:picChg>
        <pc:picChg chg="add del mod">
          <ac:chgData name="Elli Cosky" userId="bfef3c8e-4860-4e5f-8032-c4c48c8a18b5" providerId="ADAL" clId="{C4E5FCB5-2212-4694-B3D4-F879C46361D6}" dt="2022-05-20T14:40:48.525" v="9754"/>
          <ac:picMkLst>
            <pc:docMk/>
            <pc:sldMk cId="1478227326" sldId="307"/>
            <ac:picMk id="9" creationId="{2CE5954F-9002-E67C-FC75-1F607C5FF377}"/>
          </ac:picMkLst>
        </pc:picChg>
        <pc:picChg chg="add mod">
          <ac:chgData name="Elli Cosky" userId="bfef3c8e-4860-4e5f-8032-c4c48c8a18b5" providerId="ADAL" clId="{C4E5FCB5-2212-4694-B3D4-F879C46361D6}" dt="2022-05-20T14:41:57.969" v="9755"/>
          <ac:picMkLst>
            <pc:docMk/>
            <pc:sldMk cId="1478227326" sldId="307"/>
            <ac:picMk id="10" creationId="{5240A306-3320-0E1D-1449-21A1EDA68096}"/>
          </ac:picMkLst>
        </pc:picChg>
      </pc:sldChg>
      <pc:sldChg chg="addSp delSp modSp mod modTransition modAnim modNotesTx">
        <pc:chgData name="Elli Cosky" userId="bfef3c8e-4860-4e5f-8032-c4c48c8a18b5" providerId="ADAL" clId="{C4E5FCB5-2212-4694-B3D4-F879C46361D6}" dt="2022-05-20T16:40:11.187" v="9952"/>
        <pc:sldMkLst>
          <pc:docMk/>
          <pc:sldMk cId="821373588" sldId="309"/>
        </pc:sldMkLst>
        <pc:spChg chg="mod">
          <ac:chgData name="Elli Cosky" userId="bfef3c8e-4860-4e5f-8032-c4c48c8a18b5" providerId="ADAL" clId="{C4E5FCB5-2212-4694-B3D4-F879C46361D6}" dt="2022-04-21T01:45:10.496" v="4939" actId="14100"/>
          <ac:spMkLst>
            <pc:docMk/>
            <pc:sldMk cId="821373588" sldId="309"/>
            <ac:spMk id="8" creationId="{51D16D7C-48C8-48B7-8219-DFE09CF31FBB}"/>
          </ac:spMkLst>
        </pc:spChg>
        <pc:spChg chg="add mod">
          <ac:chgData name="Elli Cosky" userId="bfef3c8e-4860-4e5f-8032-c4c48c8a18b5" providerId="ADAL" clId="{C4E5FCB5-2212-4694-B3D4-F879C46361D6}" dt="2022-05-04T10:45:06.614" v="8078" actId="164"/>
          <ac:spMkLst>
            <pc:docMk/>
            <pc:sldMk cId="821373588" sldId="309"/>
            <ac:spMk id="9" creationId="{BA7ECACF-CDFE-6782-AAF7-D76DF3D57648}"/>
          </ac:spMkLst>
        </pc:spChg>
        <pc:spChg chg="add del mod">
          <ac:chgData name="Elli Cosky" userId="bfef3c8e-4860-4e5f-8032-c4c48c8a18b5" providerId="ADAL" clId="{C4E5FCB5-2212-4694-B3D4-F879C46361D6}" dt="2022-05-04T10:30:28.593" v="7956" actId="478"/>
          <ac:spMkLst>
            <pc:docMk/>
            <pc:sldMk cId="821373588" sldId="309"/>
            <ac:spMk id="10" creationId="{13B16FD9-50D0-52EB-F48A-8D5C46A0DC9A}"/>
          </ac:spMkLst>
        </pc:spChg>
        <pc:spChg chg="add del mod">
          <ac:chgData name="Elli Cosky" userId="bfef3c8e-4860-4e5f-8032-c4c48c8a18b5" providerId="ADAL" clId="{C4E5FCB5-2212-4694-B3D4-F879C46361D6}" dt="2022-05-04T10:29:39.639" v="7950" actId="478"/>
          <ac:spMkLst>
            <pc:docMk/>
            <pc:sldMk cId="821373588" sldId="309"/>
            <ac:spMk id="11" creationId="{4957E336-0348-FF13-D8A0-3F0BE473E3B2}"/>
          </ac:spMkLst>
        </pc:spChg>
        <pc:spChg chg="add mod">
          <ac:chgData name="Elli Cosky" userId="bfef3c8e-4860-4e5f-8032-c4c48c8a18b5" providerId="ADAL" clId="{C4E5FCB5-2212-4694-B3D4-F879C46361D6}" dt="2022-05-04T10:45:06.614" v="8078" actId="164"/>
          <ac:spMkLst>
            <pc:docMk/>
            <pc:sldMk cId="821373588" sldId="309"/>
            <ac:spMk id="12" creationId="{2880D71E-3CC4-23DB-BD0A-A29666339EAE}"/>
          </ac:spMkLst>
        </pc:spChg>
        <pc:spChg chg="add mod">
          <ac:chgData name="Elli Cosky" userId="bfef3c8e-4860-4e5f-8032-c4c48c8a18b5" providerId="ADAL" clId="{C4E5FCB5-2212-4694-B3D4-F879C46361D6}" dt="2022-05-04T10:45:06.614" v="8078" actId="164"/>
          <ac:spMkLst>
            <pc:docMk/>
            <pc:sldMk cId="821373588" sldId="309"/>
            <ac:spMk id="13" creationId="{A1A952A0-9AF5-9317-F123-DDCE8E09FF21}"/>
          </ac:spMkLst>
        </pc:spChg>
        <pc:spChg chg="add del mod">
          <ac:chgData name="Elli Cosky" userId="bfef3c8e-4860-4e5f-8032-c4c48c8a18b5" providerId="ADAL" clId="{C4E5FCB5-2212-4694-B3D4-F879C46361D6}" dt="2022-05-04T10:30:31.942" v="7957" actId="478"/>
          <ac:spMkLst>
            <pc:docMk/>
            <pc:sldMk cId="821373588" sldId="309"/>
            <ac:spMk id="14" creationId="{4EBB041C-A3A3-68A3-9EBD-0A3A09CE0EF3}"/>
          </ac:spMkLst>
        </pc:spChg>
        <pc:spChg chg="add mod">
          <ac:chgData name="Elli Cosky" userId="bfef3c8e-4860-4e5f-8032-c4c48c8a18b5" providerId="ADAL" clId="{C4E5FCB5-2212-4694-B3D4-F879C46361D6}" dt="2022-05-04T10:45:06.614" v="8078" actId="164"/>
          <ac:spMkLst>
            <pc:docMk/>
            <pc:sldMk cId="821373588" sldId="309"/>
            <ac:spMk id="15" creationId="{D21B8AB7-A473-2404-4651-442E4C5AEDB2}"/>
          </ac:spMkLst>
        </pc:spChg>
        <pc:spChg chg="add mod">
          <ac:chgData name="Elli Cosky" userId="bfef3c8e-4860-4e5f-8032-c4c48c8a18b5" providerId="ADAL" clId="{C4E5FCB5-2212-4694-B3D4-F879C46361D6}" dt="2022-05-04T10:45:06.614" v="8078" actId="164"/>
          <ac:spMkLst>
            <pc:docMk/>
            <pc:sldMk cId="821373588" sldId="309"/>
            <ac:spMk id="16" creationId="{3BACB46D-0F3F-A5BD-5247-6A45A00E9DAA}"/>
          </ac:spMkLst>
        </pc:spChg>
        <pc:spChg chg="add mod">
          <ac:chgData name="Elli Cosky" userId="bfef3c8e-4860-4e5f-8032-c4c48c8a18b5" providerId="ADAL" clId="{C4E5FCB5-2212-4694-B3D4-F879C46361D6}" dt="2022-05-04T10:45:06.614" v="8078" actId="164"/>
          <ac:spMkLst>
            <pc:docMk/>
            <pc:sldMk cId="821373588" sldId="309"/>
            <ac:spMk id="17" creationId="{0B72EC77-7743-8BD0-3C72-E7224CDCF5AB}"/>
          </ac:spMkLst>
        </pc:spChg>
        <pc:spChg chg="add mod">
          <ac:chgData name="Elli Cosky" userId="bfef3c8e-4860-4e5f-8032-c4c48c8a18b5" providerId="ADAL" clId="{C4E5FCB5-2212-4694-B3D4-F879C46361D6}" dt="2022-05-04T10:45:06.614" v="8078" actId="164"/>
          <ac:spMkLst>
            <pc:docMk/>
            <pc:sldMk cId="821373588" sldId="309"/>
            <ac:spMk id="19" creationId="{F9ED2A52-6943-1742-B310-E3BB738D8EB4}"/>
          </ac:spMkLst>
        </pc:spChg>
        <pc:grpChg chg="add mod ord">
          <ac:chgData name="Elli Cosky" userId="bfef3c8e-4860-4e5f-8032-c4c48c8a18b5" providerId="ADAL" clId="{C4E5FCB5-2212-4694-B3D4-F879C46361D6}" dt="2022-05-04T10:45:12.273" v="8079" actId="167"/>
          <ac:grpSpMkLst>
            <pc:docMk/>
            <pc:sldMk cId="821373588" sldId="309"/>
            <ac:grpSpMk id="7" creationId="{683D90E6-2138-9984-D42E-E17708B9373A}"/>
          </ac:grpSpMkLst>
        </pc:grpChg>
        <pc:picChg chg="add del mod">
          <ac:chgData name="Elli Cosky" userId="bfef3c8e-4860-4e5f-8032-c4c48c8a18b5" providerId="ADAL" clId="{C4E5FCB5-2212-4694-B3D4-F879C46361D6}" dt="2022-05-20T14:54:47.462" v="9771"/>
          <ac:picMkLst>
            <pc:docMk/>
            <pc:sldMk cId="821373588" sldId="309"/>
            <ac:picMk id="3" creationId="{1990B4EF-E435-5006-96D0-336FFDAA2AA2}"/>
          </ac:picMkLst>
        </pc:picChg>
        <pc:picChg chg="del mod">
          <ac:chgData name="Elli Cosky" userId="bfef3c8e-4860-4e5f-8032-c4c48c8a18b5" providerId="ADAL" clId="{C4E5FCB5-2212-4694-B3D4-F879C46361D6}" dt="2022-05-04T10:29:07.757" v="7945" actId="478"/>
          <ac:picMkLst>
            <pc:docMk/>
            <pc:sldMk cId="821373588" sldId="309"/>
            <ac:picMk id="3" creationId="{1FC95732-FD5B-488D-B0B4-FCF3FC79C5DE}"/>
          </ac:picMkLst>
        </pc:picChg>
        <pc:picChg chg="add mod modCrop">
          <ac:chgData name="Elli Cosky" userId="bfef3c8e-4860-4e5f-8032-c4c48c8a18b5" providerId="ADAL" clId="{C4E5FCB5-2212-4694-B3D4-F879C46361D6}" dt="2022-05-04T10:45:06.614" v="8078" actId="164"/>
          <ac:picMkLst>
            <pc:docMk/>
            <pc:sldMk cId="821373588" sldId="309"/>
            <ac:picMk id="6" creationId="{2EC0A13A-0B99-2C71-DD41-2E9F975A12D5}"/>
          </ac:picMkLst>
        </pc:picChg>
        <pc:picChg chg="add mod">
          <ac:chgData name="Elli Cosky" userId="bfef3c8e-4860-4e5f-8032-c4c48c8a18b5" providerId="ADAL" clId="{C4E5FCB5-2212-4694-B3D4-F879C46361D6}" dt="2022-05-20T14:56:09.785" v="9772"/>
          <ac:picMkLst>
            <pc:docMk/>
            <pc:sldMk cId="821373588" sldId="309"/>
            <ac:picMk id="6" creationId="{6E5AADD7-5467-7456-F4C6-8CE066AC971A}"/>
          </ac:picMkLst>
        </pc:picChg>
        <pc:picChg chg="add del mod">
          <ac:chgData name="Elli Cosky" userId="bfef3c8e-4860-4e5f-8032-c4c48c8a18b5" providerId="ADAL" clId="{C4E5FCB5-2212-4694-B3D4-F879C46361D6}" dt="2022-05-04T10:30:37.376" v="7959" actId="478"/>
          <ac:picMkLst>
            <pc:docMk/>
            <pc:sldMk cId="821373588" sldId="309"/>
            <ac:picMk id="18" creationId="{F847C00B-58BB-C898-2F30-AE93D47F63E3}"/>
          </ac:picMkLst>
        </pc:picChg>
      </pc:sldChg>
      <pc:sldChg chg="addSp delSp modSp mod modTransition modAnim modNotesTx">
        <pc:chgData name="Elli Cosky" userId="bfef3c8e-4860-4e5f-8032-c4c48c8a18b5" providerId="ADAL" clId="{C4E5FCB5-2212-4694-B3D4-F879C46361D6}" dt="2022-05-20T16:47:16.726" v="10005"/>
        <pc:sldMkLst>
          <pc:docMk/>
          <pc:sldMk cId="712989357" sldId="310"/>
        </pc:sldMkLst>
        <pc:spChg chg="mod">
          <ac:chgData name="Elli Cosky" userId="bfef3c8e-4860-4e5f-8032-c4c48c8a18b5" providerId="ADAL" clId="{C4E5FCB5-2212-4694-B3D4-F879C46361D6}" dt="2022-04-21T01:46:51.382" v="4953" actId="20577"/>
          <ac:spMkLst>
            <pc:docMk/>
            <pc:sldMk cId="712989357" sldId="310"/>
            <ac:spMk id="7" creationId="{F4CDA285-70B7-474B-BF26-E3EDD6017483}"/>
          </ac:spMkLst>
        </pc:spChg>
        <pc:picChg chg="add mod">
          <ac:chgData name="Elli Cosky" userId="bfef3c8e-4860-4e5f-8032-c4c48c8a18b5" providerId="ADAL" clId="{C4E5FCB5-2212-4694-B3D4-F879C46361D6}" dt="2022-05-20T14:58:12.145" v="9773"/>
          <ac:picMkLst>
            <pc:docMk/>
            <pc:sldMk cId="712989357" sldId="310"/>
            <ac:picMk id="2" creationId="{E65EBF53-9A51-85AE-03FB-2266EF99E0E4}"/>
          </ac:picMkLst>
        </pc:picChg>
        <pc:picChg chg="add mod ord modCrop">
          <ac:chgData name="Elli Cosky" userId="bfef3c8e-4860-4e5f-8032-c4c48c8a18b5" providerId="ADAL" clId="{C4E5FCB5-2212-4694-B3D4-F879C46361D6}" dt="2022-05-04T10:45:44.023" v="8081" actId="167"/>
          <ac:picMkLst>
            <pc:docMk/>
            <pc:sldMk cId="712989357" sldId="310"/>
            <ac:picMk id="3" creationId="{F35BD793-692E-5918-E994-8FC417F45BD8}"/>
          </ac:picMkLst>
        </pc:picChg>
        <pc:picChg chg="del mod">
          <ac:chgData name="Elli Cosky" userId="bfef3c8e-4860-4e5f-8032-c4c48c8a18b5" providerId="ADAL" clId="{C4E5FCB5-2212-4694-B3D4-F879C46361D6}" dt="2022-05-04T10:27:59.834" v="7939" actId="478"/>
          <ac:picMkLst>
            <pc:docMk/>
            <pc:sldMk cId="712989357" sldId="310"/>
            <ac:picMk id="6" creationId="{E21C3AD5-12F0-45CA-95CF-6E4132938AF7}"/>
          </ac:picMkLst>
        </pc:picChg>
      </pc:sldChg>
      <pc:sldChg chg="addSp delSp modSp mod modTransition modAnim modNotesTx">
        <pc:chgData name="Elli Cosky" userId="bfef3c8e-4860-4e5f-8032-c4c48c8a18b5" providerId="ADAL" clId="{C4E5FCB5-2212-4694-B3D4-F879C46361D6}" dt="2022-05-20T16:47:42.307" v="10012"/>
        <pc:sldMkLst>
          <pc:docMk/>
          <pc:sldMk cId="119643259" sldId="311"/>
        </pc:sldMkLst>
        <pc:spChg chg="mod">
          <ac:chgData name="Elli Cosky" userId="bfef3c8e-4860-4e5f-8032-c4c48c8a18b5" providerId="ADAL" clId="{C4E5FCB5-2212-4694-B3D4-F879C46361D6}" dt="2022-04-21T19:25:51.946" v="5095" actId="20577"/>
          <ac:spMkLst>
            <pc:docMk/>
            <pc:sldMk cId="119643259" sldId="311"/>
            <ac:spMk id="6" creationId="{B04DD3A2-1715-40FB-98B2-F4E8A993E072}"/>
          </ac:spMkLst>
        </pc:spChg>
        <pc:grpChg chg="del">
          <ac:chgData name="Elli Cosky" userId="bfef3c8e-4860-4e5f-8032-c4c48c8a18b5" providerId="ADAL" clId="{C4E5FCB5-2212-4694-B3D4-F879C46361D6}" dt="2022-05-04T10:50:43.793" v="8152" actId="478"/>
          <ac:grpSpMkLst>
            <pc:docMk/>
            <pc:sldMk cId="119643259" sldId="311"/>
            <ac:grpSpMk id="10" creationId="{1D16292E-FCA9-4E94-9D12-CCE49B1D821E}"/>
          </ac:grpSpMkLst>
        </pc:grpChg>
        <pc:picChg chg="add del mod">
          <ac:chgData name="Elli Cosky" userId="bfef3c8e-4860-4e5f-8032-c4c48c8a18b5" providerId="ADAL" clId="{C4E5FCB5-2212-4694-B3D4-F879C46361D6}" dt="2022-05-20T15:02:45.305" v="9778"/>
          <ac:picMkLst>
            <pc:docMk/>
            <pc:sldMk cId="119643259" sldId="311"/>
            <ac:picMk id="2" creationId="{C971E5D4-46AF-2782-14C6-98384F7BB86C}"/>
          </ac:picMkLst>
        </pc:picChg>
        <pc:picChg chg="add mod ord modCrop">
          <ac:chgData name="Elli Cosky" userId="bfef3c8e-4860-4e5f-8032-c4c48c8a18b5" providerId="ADAL" clId="{C4E5FCB5-2212-4694-B3D4-F879C46361D6}" dt="2022-05-04T10:51:49.600" v="8162" actId="167"/>
          <ac:picMkLst>
            <pc:docMk/>
            <pc:sldMk cId="119643259" sldId="311"/>
            <ac:picMk id="3" creationId="{63E73A3C-F322-B673-0DA6-C91A573EFAFF}"/>
          </ac:picMkLst>
        </pc:picChg>
        <pc:picChg chg="add mod">
          <ac:chgData name="Elli Cosky" userId="bfef3c8e-4860-4e5f-8032-c4c48c8a18b5" providerId="ADAL" clId="{C4E5FCB5-2212-4694-B3D4-F879C46361D6}" dt="2022-05-20T15:03:35.268" v="9779"/>
          <ac:picMkLst>
            <pc:docMk/>
            <pc:sldMk cId="119643259" sldId="311"/>
            <ac:picMk id="7" creationId="{A109657C-7213-4776-ED28-43C671155B81}"/>
          </ac:picMkLst>
        </pc:picChg>
      </pc:sldChg>
      <pc:sldChg chg="addSp delSp modSp mod modTransition modAnim modNotesTx">
        <pc:chgData name="Elli Cosky" userId="bfef3c8e-4860-4e5f-8032-c4c48c8a18b5" providerId="ADAL" clId="{C4E5FCB5-2212-4694-B3D4-F879C46361D6}" dt="2022-05-20T16:48:16.399" v="10020"/>
        <pc:sldMkLst>
          <pc:docMk/>
          <pc:sldMk cId="838411467" sldId="312"/>
        </pc:sldMkLst>
        <pc:spChg chg="mod">
          <ac:chgData name="Elli Cosky" userId="bfef3c8e-4860-4e5f-8032-c4c48c8a18b5" providerId="ADAL" clId="{C4E5FCB5-2212-4694-B3D4-F879C46361D6}" dt="2022-04-21T19:45:30.974" v="5271"/>
          <ac:spMkLst>
            <pc:docMk/>
            <pc:sldMk cId="838411467" sldId="312"/>
            <ac:spMk id="7" creationId="{538B9036-D0B1-4E12-AB68-868BCBA7D862}"/>
          </ac:spMkLst>
        </pc:spChg>
        <pc:picChg chg="add del mod">
          <ac:chgData name="Elli Cosky" userId="bfef3c8e-4860-4e5f-8032-c4c48c8a18b5" providerId="ADAL" clId="{C4E5FCB5-2212-4694-B3D4-F879C46361D6}" dt="2022-05-20T15:09:28.381" v="9786"/>
          <ac:picMkLst>
            <pc:docMk/>
            <pc:sldMk cId="838411467" sldId="312"/>
            <ac:picMk id="2" creationId="{A5505643-E7FB-0584-A1F2-37BB267F0013}"/>
          </ac:picMkLst>
        </pc:picChg>
        <pc:picChg chg="add mod">
          <ac:chgData name="Elli Cosky" userId="bfef3c8e-4860-4e5f-8032-c4c48c8a18b5" providerId="ADAL" clId="{C4E5FCB5-2212-4694-B3D4-F879C46361D6}" dt="2022-05-04T10:55:17.237" v="8250" actId="14100"/>
          <ac:picMkLst>
            <pc:docMk/>
            <pc:sldMk cId="838411467" sldId="312"/>
            <ac:picMk id="3" creationId="{393F82F8-5EB0-5B7B-2809-8D3FF6A8BF89}"/>
          </ac:picMkLst>
        </pc:picChg>
        <pc:picChg chg="del">
          <ac:chgData name="Elli Cosky" userId="bfef3c8e-4860-4e5f-8032-c4c48c8a18b5" providerId="ADAL" clId="{C4E5FCB5-2212-4694-B3D4-F879C46361D6}" dt="2022-05-04T10:55:02.932" v="8248" actId="478"/>
          <ac:picMkLst>
            <pc:docMk/>
            <pc:sldMk cId="838411467" sldId="312"/>
            <ac:picMk id="6" creationId="{9BCF2215-70CA-4226-A90A-7181E2A6920C}"/>
          </ac:picMkLst>
        </pc:picChg>
        <pc:picChg chg="add mod">
          <ac:chgData name="Elli Cosky" userId="bfef3c8e-4860-4e5f-8032-c4c48c8a18b5" providerId="ADAL" clId="{C4E5FCB5-2212-4694-B3D4-F879C46361D6}" dt="2022-05-20T15:10:21.204" v="9787"/>
          <ac:picMkLst>
            <pc:docMk/>
            <pc:sldMk cId="838411467" sldId="312"/>
            <ac:picMk id="6" creationId="{EE444276-CC56-274B-B1BA-9B515C41AB37}"/>
          </ac:picMkLst>
        </pc:picChg>
      </pc:sldChg>
      <pc:sldChg chg="addSp delSp modSp mod modTransition modAnim modNotesTx">
        <pc:chgData name="Elli Cosky" userId="bfef3c8e-4860-4e5f-8032-c4c48c8a18b5" providerId="ADAL" clId="{C4E5FCB5-2212-4694-B3D4-F879C46361D6}" dt="2022-05-20T19:14:55.412" v="10039"/>
        <pc:sldMkLst>
          <pc:docMk/>
          <pc:sldMk cId="3778206976" sldId="313"/>
        </pc:sldMkLst>
        <pc:spChg chg="mod">
          <ac:chgData name="Elli Cosky" userId="bfef3c8e-4860-4e5f-8032-c4c48c8a18b5" providerId="ADAL" clId="{C4E5FCB5-2212-4694-B3D4-F879C46361D6}" dt="2022-04-21T19:44:35.682" v="5264"/>
          <ac:spMkLst>
            <pc:docMk/>
            <pc:sldMk cId="3778206976" sldId="313"/>
            <ac:spMk id="7" creationId="{E363667D-B0BE-4790-8EA7-7D803B091D67}"/>
          </ac:spMkLst>
        </pc:spChg>
        <pc:grpChg chg="add mod ord">
          <ac:chgData name="Elli Cosky" userId="bfef3c8e-4860-4e5f-8032-c4c48c8a18b5" providerId="ADAL" clId="{C4E5FCB5-2212-4694-B3D4-F879C46361D6}" dt="2022-05-04T10:09:06.686" v="7807" actId="167"/>
          <ac:grpSpMkLst>
            <pc:docMk/>
            <pc:sldMk cId="3778206976" sldId="313"/>
            <ac:grpSpMk id="10" creationId="{F3A9B44E-AFF3-8A0D-1476-E194D7388F55}"/>
          </ac:grpSpMkLst>
        </pc:grpChg>
        <pc:grpChg chg="del">
          <ac:chgData name="Elli Cosky" userId="bfef3c8e-4860-4e5f-8032-c4c48c8a18b5" providerId="ADAL" clId="{C4E5FCB5-2212-4694-B3D4-F879C46361D6}" dt="2022-05-04T10:07:49.714" v="7795" actId="478"/>
          <ac:grpSpMkLst>
            <pc:docMk/>
            <pc:sldMk cId="3778206976" sldId="313"/>
            <ac:grpSpMk id="12" creationId="{A14BC1BC-3C39-4C41-B499-80CD38BDE601}"/>
          </ac:grpSpMkLst>
        </pc:grpChg>
        <pc:picChg chg="add del mod">
          <ac:chgData name="Elli Cosky" userId="bfef3c8e-4860-4e5f-8032-c4c48c8a18b5" providerId="ADAL" clId="{C4E5FCB5-2212-4694-B3D4-F879C46361D6}" dt="2022-05-20T14:43:33.320" v="9756"/>
          <ac:picMkLst>
            <pc:docMk/>
            <pc:sldMk cId="3778206976" sldId="313"/>
            <ac:picMk id="2" creationId="{8D6481EE-C0D2-B6A8-4C06-71617036B457}"/>
          </ac:picMkLst>
        </pc:picChg>
        <pc:picChg chg="add mod modCrop">
          <ac:chgData name="Elli Cosky" userId="bfef3c8e-4860-4e5f-8032-c4c48c8a18b5" providerId="ADAL" clId="{C4E5FCB5-2212-4694-B3D4-F879C46361D6}" dt="2022-05-04T10:09:02.528" v="7806" actId="164"/>
          <ac:picMkLst>
            <pc:docMk/>
            <pc:sldMk cId="3778206976" sldId="313"/>
            <ac:picMk id="3" creationId="{45692D9D-9F8E-8F77-2FAD-DB18D3748E07}"/>
          </ac:picMkLst>
        </pc:picChg>
        <pc:picChg chg="add del mod">
          <ac:chgData name="Elli Cosky" userId="bfef3c8e-4860-4e5f-8032-c4c48c8a18b5" providerId="ADAL" clId="{C4E5FCB5-2212-4694-B3D4-F879C46361D6}" dt="2022-05-20T14:44:09.623" v="9758"/>
          <ac:picMkLst>
            <pc:docMk/>
            <pc:sldMk cId="3778206976" sldId="313"/>
            <ac:picMk id="6" creationId="{A18AB225-4C68-0EBA-6B5E-F21DDCF3DF8D}"/>
          </ac:picMkLst>
        </pc:picChg>
        <pc:picChg chg="add del mod">
          <ac:chgData name="Elli Cosky" userId="bfef3c8e-4860-4e5f-8032-c4c48c8a18b5" providerId="ADAL" clId="{C4E5FCB5-2212-4694-B3D4-F879C46361D6}" dt="2022-05-20T14:45:02.072" v="9760"/>
          <ac:picMkLst>
            <pc:docMk/>
            <pc:sldMk cId="3778206976" sldId="313"/>
            <ac:picMk id="8" creationId="{BAFBEF11-06F2-D862-2646-539C9FABF576}"/>
          </ac:picMkLst>
        </pc:picChg>
        <pc:picChg chg="add del mod">
          <ac:chgData name="Elli Cosky" userId="bfef3c8e-4860-4e5f-8032-c4c48c8a18b5" providerId="ADAL" clId="{C4E5FCB5-2212-4694-B3D4-F879C46361D6}" dt="2022-05-20T19:12:53.741" v="10037"/>
          <ac:picMkLst>
            <pc:docMk/>
            <pc:sldMk cId="3778206976" sldId="313"/>
            <ac:picMk id="9" creationId="{7FC47645-124F-7579-5DBB-CFE310717C77}"/>
          </ac:picMkLst>
        </pc:picChg>
        <pc:picChg chg="add mod">
          <ac:chgData name="Elli Cosky" userId="bfef3c8e-4860-4e5f-8032-c4c48c8a18b5" providerId="ADAL" clId="{C4E5FCB5-2212-4694-B3D4-F879C46361D6}" dt="2022-05-20T19:13:45.562" v="10038"/>
          <ac:picMkLst>
            <pc:docMk/>
            <pc:sldMk cId="3778206976" sldId="313"/>
            <ac:picMk id="11" creationId="{C8D3EAFC-5D3E-5C74-FA5A-E99727FFE797}"/>
          </ac:picMkLst>
        </pc:picChg>
        <pc:picChg chg="add mod modCrop">
          <ac:chgData name="Elli Cosky" userId="bfef3c8e-4860-4e5f-8032-c4c48c8a18b5" providerId="ADAL" clId="{C4E5FCB5-2212-4694-B3D4-F879C46361D6}" dt="2022-05-04T10:09:02.528" v="7806" actId="164"/>
          <ac:picMkLst>
            <pc:docMk/>
            <pc:sldMk cId="3778206976" sldId="313"/>
            <ac:picMk id="13" creationId="{87A004B8-8C2C-E817-7A0F-51384E3CE4A1}"/>
          </ac:picMkLst>
        </pc:picChg>
      </pc:sldChg>
      <pc:sldChg chg="addSp delSp modSp mod modTransition modAnim modNotesTx">
        <pc:chgData name="Elli Cosky" userId="bfef3c8e-4860-4e5f-8032-c4c48c8a18b5" providerId="ADAL" clId="{C4E5FCB5-2212-4694-B3D4-F879C46361D6}" dt="2022-05-20T16:46:49.794" v="9998"/>
        <pc:sldMkLst>
          <pc:docMk/>
          <pc:sldMk cId="3555055912" sldId="314"/>
        </pc:sldMkLst>
        <pc:spChg chg="mod">
          <ac:chgData name="Elli Cosky" userId="bfef3c8e-4860-4e5f-8032-c4c48c8a18b5" providerId="ADAL" clId="{C4E5FCB5-2212-4694-B3D4-F879C46361D6}" dt="2022-04-21T19:45:06.101" v="5269" actId="20577"/>
          <ac:spMkLst>
            <pc:docMk/>
            <pc:sldMk cId="3555055912" sldId="314"/>
            <ac:spMk id="6" creationId="{FAAEC709-BE75-408A-A10C-380A9C4F7292}"/>
          </ac:spMkLst>
        </pc:spChg>
        <pc:picChg chg="add del mod">
          <ac:chgData name="Elli Cosky" userId="bfef3c8e-4860-4e5f-8032-c4c48c8a18b5" providerId="ADAL" clId="{C4E5FCB5-2212-4694-B3D4-F879C46361D6}" dt="2022-05-20T14:50:22.688" v="9766"/>
          <ac:picMkLst>
            <pc:docMk/>
            <pc:sldMk cId="3555055912" sldId="314"/>
            <ac:picMk id="2" creationId="{0948AB8D-BD09-21AA-251D-714F0CA5B3D0}"/>
          </ac:picMkLst>
        </pc:picChg>
        <pc:picChg chg="del">
          <ac:chgData name="Elli Cosky" userId="bfef3c8e-4860-4e5f-8032-c4c48c8a18b5" providerId="ADAL" clId="{C4E5FCB5-2212-4694-B3D4-F879C46361D6}" dt="2022-05-04T10:16:59.078" v="7904" actId="478"/>
          <ac:picMkLst>
            <pc:docMk/>
            <pc:sldMk cId="3555055912" sldId="314"/>
            <ac:picMk id="3" creationId="{C8816269-BD23-4101-86B8-0741CC60E8F1}"/>
          </ac:picMkLst>
        </pc:picChg>
        <pc:picChg chg="add del mod">
          <ac:chgData name="Elli Cosky" userId="bfef3c8e-4860-4e5f-8032-c4c48c8a18b5" providerId="ADAL" clId="{C4E5FCB5-2212-4694-B3D4-F879C46361D6}" dt="2022-05-20T14:51:41.051" v="9768"/>
          <ac:picMkLst>
            <pc:docMk/>
            <pc:sldMk cId="3555055912" sldId="314"/>
            <ac:picMk id="3" creationId="{EDCB5C14-86A9-6132-74D2-552328096ADB}"/>
          </ac:picMkLst>
        </pc:picChg>
        <pc:picChg chg="add mod">
          <ac:chgData name="Elli Cosky" userId="bfef3c8e-4860-4e5f-8032-c4c48c8a18b5" providerId="ADAL" clId="{C4E5FCB5-2212-4694-B3D4-F879C46361D6}" dt="2022-05-04T10:17:35.003" v="7911" actId="14100"/>
          <ac:picMkLst>
            <pc:docMk/>
            <pc:sldMk cId="3555055912" sldId="314"/>
            <ac:picMk id="7" creationId="{1C3D2483-04E0-531E-6DE4-4B2A40F147A2}"/>
          </ac:picMkLst>
        </pc:picChg>
        <pc:picChg chg="add mod">
          <ac:chgData name="Elli Cosky" userId="bfef3c8e-4860-4e5f-8032-c4c48c8a18b5" providerId="ADAL" clId="{C4E5FCB5-2212-4694-B3D4-F879C46361D6}" dt="2022-05-20T14:52:32.031" v="9769"/>
          <ac:picMkLst>
            <pc:docMk/>
            <pc:sldMk cId="3555055912" sldId="314"/>
            <ac:picMk id="8" creationId="{006A1918-2300-B495-4112-E117BCACDC77}"/>
          </ac:picMkLst>
        </pc:picChg>
      </pc:sldChg>
      <pc:sldChg chg="addSp delSp modSp add del mod modTransition modAnim modNotesTx">
        <pc:chgData name="Elli Cosky" userId="bfef3c8e-4860-4e5f-8032-c4c48c8a18b5" providerId="ADAL" clId="{C4E5FCB5-2212-4694-B3D4-F879C46361D6}" dt="2022-05-20T15:25:43.405" v="9828"/>
        <pc:sldMkLst>
          <pc:docMk/>
          <pc:sldMk cId="2639649326" sldId="315"/>
        </pc:sldMkLst>
        <pc:graphicFrameChg chg="modGraphic">
          <ac:chgData name="Elli Cosky" userId="bfef3c8e-4860-4e5f-8032-c4c48c8a18b5" providerId="ADAL" clId="{C4E5FCB5-2212-4694-B3D4-F879C46361D6}" dt="2022-04-21T02:01:24.085" v="5040" actId="20577"/>
          <ac:graphicFrameMkLst>
            <pc:docMk/>
            <pc:sldMk cId="2639649326" sldId="315"/>
            <ac:graphicFrameMk id="7" creationId="{6F878D5C-FF03-4821-B8DA-B00CDF0E9157}"/>
          </ac:graphicFrameMkLst>
        </pc:graphicFrameChg>
        <pc:picChg chg="add del mod">
          <ac:chgData name="Elli Cosky" userId="bfef3c8e-4860-4e5f-8032-c4c48c8a18b5" providerId="ADAL" clId="{C4E5FCB5-2212-4694-B3D4-F879C46361D6}" dt="2022-05-20T15:14:20.270" v="9790"/>
          <ac:picMkLst>
            <pc:docMk/>
            <pc:sldMk cId="2639649326" sldId="315"/>
            <ac:picMk id="2" creationId="{50A26C76-FCA4-8520-ABD2-847F98FDB379}"/>
          </ac:picMkLst>
        </pc:picChg>
        <pc:picChg chg="add mod">
          <ac:chgData name="Elli Cosky" userId="bfef3c8e-4860-4e5f-8032-c4c48c8a18b5" providerId="ADAL" clId="{C4E5FCB5-2212-4694-B3D4-F879C46361D6}" dt="2022-05-20T15:15:09.583" v="9791"/>
          <ac:picMkLst>
            <pc:docMk/>
            <pc:sldMk cId="2639649326" sldId="315"/>
            <ac:picMk id="3" creationId="{EB85D720-1A07-BA93-9C41-8BDD9981A823}"/>
          </ac:picMkLst>
        </pc:picChg>
      </pc:sldChg>
      <pc:sldChg chg="addSp delSp modSp mod modTransition modAnim modNotesTx">
        <pc:chgData name="Elli Cosky" userId="bfef3c8e-4860-4e5f-8032-c4c48c8a18b5" providerId="ADAL" clId="{C4E5FCB5-2212-4694-B3D4-F879C46361D6}" dt="2022-05-20T16:38:02.023" v="9943"/>
        <pc:sldMkLst>
          <pc:docMk/>
          <pc:sldMk cId="1589094049" sldId="316"/>
        </pc:sldMkLst>
        <pc:spChg chg="mod">
          <ac:chgData name="Elli Cosky" userId="bfef3c8e-4860-4e5f-8032-c4c48c8a18b5" providerId="ADAL" clId="{C4E5FCB5-2212-4694-B3D4-F879C46361D6}" dt="2022-04-21T01:43:05.514" v="4914" actId="255"/>
          <ac:spMkLst>
            <pc:docMk/>
            <pc:sldMk cId="1589094049" sldId="316"/>
            <ac:spMk id="7" creationId="{F27F73B5-53A7-4F56-8FEC-6806F9335B8B}"/>
          </ac:spMkLst>
        </pc:spChg>
        <pc:spChg chg="add mod">
          <ac:chgData name="Elli Cosky" userId="bfef3c8e-4860-4e5f-8032-c4c48c8a18b5" providerId="ADAL" clId="{C4E5FCB5-2212-4694-B3D4-F879C46361D6}" dt="2022-05-04T10:42:22.448" v="8047" actId="1076"/>
          <ac:spMkLst>
            <pc:docMk/>
            <pc:sldMk cId="1589094049" sldId="316"/>
            <ac:spMk id="8" creationId="{AC153D92-07E7-EF39-3707-41F84D69A8BD}"/>
          </ac:spMkLst>
        </pc:spChg>
        <pc:spChg chg="add mod">
          <ac:chgData name="Elli Cosky" userId="bfef3c8e-4860-4e5f-8032-c4c48c8a18b5" providerId="ADAL" clId="{C4E5FCB5-2212-4694-B3D4-F879C46361D6}" dt="2022-05-04T10:15:50.872" v="7895" actId="164"/>
          <ac:spMkLst>
            <pc:docMk/>
            <pc:sldMk cId="1589094049" sldId="316"/>
            <ac:spMk id="9" creationId="{9D6E60EF-1612-06A3-10C3-0FD13490BD8E}"/>
          </ac:spMkLst>
        </pc:spChg>
        <pc:spChg chg="add mod">
          <ac:chgData name="Elli Cosky" userId="bfef3c8e-4860-4e5f-8032-c4c48c8a18b5" providerId="ADAL" clId="{C4E5FCB5-2212-4694-B3D4-F879C46361D6}" dt="2022-05-04T10:42:09.533" v="8036" actId="1076"/>
          <ac:spMkLst>
            <pc:docMk/>
            <pc:sldMk cId="1589094049" sldId="316"/>
            <ac:spMk id="10" creationId="{B4160C7F-60F4-5733-40F8-777ACD7DE430}"/>
          </ac:spMkLst>
        </pc:spChg>
        <pc:spChg chg="add mod">
          <ac:chgData name="Elli Cosky" userId="bfef3c8e-4860-4e5f-8032-c4c48c8a18b5" providerId="ADAL" clId="{C4E5FCB5-2212-4694-B3D4-F879C46361D6}" dt="2022-05-04T10:15:50.872" v="7895" actId="164"/>
          <ac:spMkLst>
            <pc:docMk/>
            <pc:sldMk cId="1589094049" sldId="316"/>
            <ac:spMk id="11" creationId="{F56E6507-098E-F544-241D-42C22BB770A3}"/>
          </ac:spMkLst>
        </pc:spChg>
        <pc:spChg chg="add mod">
          <ac:chgData name="Elli Cosky" userId="bfef3c8e-4860-4e5f-8032-c4c48c8a18b5" providerId="ADAL" clId="{C4E5FCB5-2212-4694-B3D4-F879C46361D6}" dt="2022-05-04T10:15:50.872" v="7895" actId="164"/>
          <ac:spMkLst>
            <pc:docMk/>
            <pc:sldMk cId="1589094049" sldId="316"/>
            <ac:spMk id="12" creationId="{7ECD27A8-7611-3891-F672-DC6ECB52E4CC}"/>
          </ac:spMkLst>
        </pc:spChg>
        <pc:spChg chg="add mod">
          <ac:chgData name="Elli Cosky" userId="bfef3c8e-4860-4e5f-8032-c4c48c8a18b5" providerId="ADAL" clId="{C4E5FCB5-2212-4694-B3D4-F879C46361D6}" dt="2022-05-04T10:15:50.872" v="7895" actId="164"/>
          <ac:spMkLst>
            <pc:docMk/>
            <pc:sldMk cId="1589094049" sldId="316"/>
            <ac:spMk id="13" creationId="{65814D43-4AB3-2010-889D-187B986E4624}"/>
          </ac:spMkLst>
        </pc:spChg>
        <pc:spChg chg="add mod">
          <ac:chgData name="Elli Cosky" userId="bfef3c8e-4860-4e5f-8032-c4c48c8a18b5" providerId="ADAL" clId="{C4E5FCB5-2212-4694-B3D4-F879C46361D6}" dt="2022-05-04T10:41:44.675" v="8033" actId="20577"/>
          <ac:spMkLst>
            <pc:docMk/>
            <pc:sldMk cId="1589094049" sldId="316"/>
            <ac:spMk id="14" creationId="{E8119333-15AD-32D5-6556-A5CD1408B228}"/>
          </ac:spMkLst>
        </pc:spChg>
        <pc:spChg chg="add mod">
          <ac:chgData name="Elli Cosky" userId="bfef3c8e-4860-4e5f-8032-c4c48c8a18b5" providerId="ADAL" clId="{C4E5FCB5-2212-4694-B3D4-F879C46361D6}" dt="2022-05-04T10:41:51.111" v="8035" actId="20577"/>
          <ac:spMkLst>
            <pc:docMk/>
            <pc:sldMk cId="1589094049" sldId="316"/>
            <ac:spMk id="15" creationId="{DAC2BBBE-2860-FD35-6021-566968BF5F22}"/>
          </ac:spMkLst>
        </pc:spChg>
        <pc:spChg chg="add del mod">
          <ac:chgData name="Elli Cosky" userId="bfef3c8e-4860-4e5f-8032-c4c48c8a18b5" providerId="ADAL" clId="{C4E5FCB5-2212-4694-B3D4-F879C46361D6}" dt="2022-05-04T10:13:12.151" v="7832"/>
          <ac:spMkLst>
            <pc:docMk/>
            <pc:sldMk cId="1589094049" sldId="316"/>
            <ac:spMk id="16" creationId="{051BE039-8F17-B45D-A01F-05887ABE1802}"/>
          </ac:spMkLst>
        </pc:spChg>
        <pc:spChg chg="add del mod">
          <ac:chgData name="Elli Cosky" userId="bfef3c8e-4860-4e5f-8032-c4c48c8a18b5" providerId="ADAL" clId="{C4E5FCB5-2212-4694-B3D4-F879C46361D6}" dt="2022-05-04T10:13:12.151" v="7832"/>
          <ac:spMkLst>
            <pc:docMk/>
            <pc:sldMk cId="1589094049" sldId="316"/>
            <ac:spMk id="17" creationId="{FE211CF8-BAC6-EB17-0CD7-4B607E3AADD7}"/>
          </ac:spMkLst>
        </pc:spChg>
        <pc:spChg chg="add del mod">
          <ac:chgData name="Elli Cosky" userId="bfef3c8e-4860-4e5f-8032-c4c48c8a18b5" providerId="ADAL" clId="{C4E5FCB5-2212-4694-B3D4-F879C46361D6}" dt="2022-05-04T10:13:12.151" v="7832"/>
          <ac:spMkLst>
            <pc:docMk/>
            <pc:sldMk cId="1589094049" sldId="316"/>
            <ac:spMk id="18" creationId="{F70A4DA0-DFA6-4594-796B-C9C6E02267FB}"/>
          </ac:spMkLst>
        </pc:spChg>
        <pc:spChg chg="add del mod">
          <ac:chgData name="Elli Cosky" userId="bfef3c8e-4860-4e5f-8032-c4c48c8a18b5" providerId="ADAL" clId="{C4E5FCB5-2212-4694-B3D4-F879C46361D6}" dt="2022-05-04T10:13:12.151" v="7832"/>
          <ac:spMkLst>
            <pc:docMk/>
            <pc:sldMk cId="1589094049" sldId="316"/>
            <ac:spMk id="19" creationId="{CC772372-FC8F-1159-7447-DBF9F8056F75}"/>
          </ac:spMkLst>
        </pc:spChg>
        <pc:spChg chg="add del mod">
          <ac:chgData name="Elli Cosky" userId="bfef3c8e-4860-4e5f-8032-c4c48c8a18b5" providerId="ADAL" clId="{C4E5FCB5-2212-4694-B3D4-F879C46361D6}" dt="2022-05-04T10:13:12.151" v="7832"/>
          <ac:spMkLst>
            <pc:docMk/>
            <pc:sldMk cId="1589094049" sldId="316"/>
            <ac:spMk id="20" creationId="{452E7065-B03E-F79F-D1A8-BD1ACECDE497}"/>
          </ac:spMkLst>
        </pc:spChg>
        <pc:spChg chg="add del mod">
          <ac:chgData name="Elli Cosky" userId="bfef3c8e-4860-4e5f-8032-c4c48c8a18b5" providerId="ADAL" clId="{C4E5FCB5-2212-4694-B3D4-F879C46361D6}" dt="2022-05-04T10:13:12.151" v="7832"/>
          <ac:spMkLst>
            <pc:docMk/>
            <pc:sldMk cId="1589094049" sldId="316"/>
            <ac:spMk id="21" creationId="{CE6EA62E-FE3B-50CC-D87C-AF230F0D1E08}"/>
          </ac:spMkLst>
        </pc:spChg>
        <pc:spChg chg="add del mod">
          <ac:chgData name="Elli Cosky" userId="bfef3c8e-4860-4e5f-8032-c4c48c8a18b5" providerId="ADAL" clId="{C4E5FCB5-2212-4694-B3D4-F879C46361D6}" dt="2022-05-04T10:13:12.151" v="7832"/>
          <ac:spMkLst>
            <pc:docMk/>
            <pc:sldMk cId="1589094049" sldId="316"/>
            <ac:spMk id="22" creationId="{A4106C72-16F4-4848-BDEC-7978602705E2}"/>
          </ac:spMkLst>
        </pc:spChg>
        <pc:spChg chg="add del mod">
          <ac:chgData name="Elli Cosky" userId="bfef3c8e-4860-4e5f-8032-c4c48c8a18b5" providerId="ADAL" clId="{C4E5FCB5-2212-4694-B3D4-F879C46361D6}" dt="2022-05-04T10:13:12.151" v="7832"/>
          <ac:spMkLst>
            <pc:docMk/>
            <pc:sldMk cId="1589094049" sldId="316"/>
            <ac:spMk id="23" creationId="{05BFECF8-CBCB-0FE5-F113-318369F059B3}"/>
          </ac:spMkLst>
        </pc:spChg>
        <pc:spChg chg="add del mod">
          <ac:chgData name="Elli Cosky" userId="bfef3c8e-4860-4e5f-8032-c4c48c8a18b5" providerId="ADAL" clId="{C4E5FCB5-2212-4694-B3D4-F879C46361D6}" dt="2022-05-04T10:13:23.166" v="7834"/>
          <ac:spMkLst>
            <pc:docMk/>
            <pc:sldMk cId="1589094049" sldId="316"/>
            <ac:spMk id="24" creationId="{236C11A9-6D7A-A783-964E-E701E76FE820}"/>
          </ac:spMkLst>
        </pc:spChg>
        <pc:spChg chg="add del mod">
          <ac:chgData name="Elli Cosky" userId="bfef3c8e-4860-4e5f-8032-c4c48c8a18b5" providerId="ADAL" clId="{C4E5FCB5-2212-4694-B3D4-F879C46361D6}" dt="2022-05-04T10:13:23.166" v="7834"/>
          <ac:spMkLst>
            <pc:docMk/>
            <pc:sldMk cId="1589094049" sldId="316"/>
            <ac:spMk id="25" creationId="{7803F134-E2D3-474C-296A-D20555B64207}"/>
          </ac:spMkLst>
        </pc:spChg>
        <pc:spChg chg="add del mod">
          <ac:chgData name="Elli Cosky" userId="bfef3c8e-4860-4e5f-8032-c4c48c8a18b5" providerId="ADAL" clId="{C4E5FCB5-2212-4694-B3D4-F879C46361D6}" dt="2022-05-04T10:13:23.166" v="7834"/>
          <ac:spMkLst>
            <pc:docMk/>
            <pc:sldMk cId="1589094049" sldId="316"/>
            <ac:spMk id="26" creationId="{1CA419D9-99F5-F578-1F57-781A5304E461}"/>
          </ac:spMkLst>
        </pc:spChg>
        <pc:spChg chg="add del mod">
          <ac:chgData name="Elli Cosky" userId="bfef3c8e-4860-4e5f-8032-c4c48c8a18b5" providerId="ADAL" clId="{C4E5FCB5-2212-4694-B3D4-F879C46361D6}" dt="2022-05-04T10:13:23.166" v="7834"/>
          <ac:spMkLst>
            <pc:docMk/>
            <pc:sldMk cId="1589094049" sldId="316"/>
            <ac:spMk id="27" creationId="{BA5D09D2-060F-E18A-25DF-2BC766A8CE16}"/>
          </ac:spMkLst>
        </pc:spChg>
        <pc:spChg chg="add del mod">
          <ac:chgData name="Elli Cosky" userId="bfef3c8e-4860-4e5f-8032-c4c48c8a18b5" providerId="ADAL" clId="{C4E5FCB5-2212-4694-B3D4-F879C46361D6}" dt="2022-05-04T10:13:23.166" v="7834"/>
          <ac:spMkLst>
            <pc:docMk/>
            <pc:sldMk cId="1589094049" sldId="316"/>
            <ac:spMk id="28" creationId="{F077F8FA-0EBF-47A3-D4ED-52A7EF07BCA1}"/>
          </ac:spMkLst>
        </pc:spChg>
        <pc:spChg chg="add del mod">
          <ac:chgData name="Elli Cosky" userId="bfef3c8e-4860-4e5f-8032-c4c48c8a18b5" providerId="ADAL" clId="{C4E5FCB5-2212-4694-B3D4-F879C46361D6}" dt="2022-05-04T10:13:23.166" v="7834"/>
          <ac:spMkLst>
            <pc:docMk/>
            <pc:sldMk cId="1589094049" sldId="316"/>
            <ac:spMk id="29" creationId="{6CA9D1A2-A2B5-9AC9-CE34-C1CC73AE90C8}"/>
          </ac:spMkLst>
        </pc:spChg>
        <pc:spChg chg="add del mod">
          <ac:chgData name="Elli Cosky" userId="bfef3c8e-4860-4e5f-8032-c4c48c8a18b5" providerId="ADAL" clId="{C4E5FCB5-2212-4694-B3D4-F879C46361D6}" dt="2022-05-04T10:13:23.166" v="7834"/>
          <ac:spMkLst>
            <pc:docMk/>
            <pc:sldMk cId="1589094049" sldId="316"/>
            <ac:spMk id="30" creationId="{844690D6-C199-4550-9FAC-302E8C190972}"/>
          </ac:spMkLst>
        </pc:spChg>
        <pc:spChg chg="add del mod">
          <ac:chgData name="Elli Cosky" userId="bfef3c8e-4860-4e5f-8032-c4c48c8a18b5" providerId="ADAL" clId="{C4E5FCB5-2212-4694-B3D4-F879C46361D6}" dt="2022-05-04T10:13:23.166" v="7834"/>
          <ac:spMkLst>
            <pc:docMk/>
            <pc:sldMk cId="1589094049" sldId="316"/>
            <ac:spMk id="31" creationId="{7730A008-0D75-C406-CB53-357A482D4465}"/>
          </ac:spMkLst>
        </pc:spChg>
        <pc:spChg chg="add mod">
          <ac:chgData name="Elli Cosky" userId="bfef3c8e-4860-4e5f-8032-c4c48c8a18b5" providerId="ADAL" clId="{C4E5FCB5-2212-4694-B3D4-F879C46361D6}" dt="2022-05-04T10:15:50.872" v="7895" actId="164"/>
          <ac:spMkLst>
            <pc:docMk/>
            <pc:sldMk cId="1589094049" sldId="316"/>
            <ac:spMk id="32" creationId="{5217D30A-F325-A0F8-5F6C-B346504563A2}"/>
          </ac:spMkLst>
        </pc:spChg>
        <pc:grpChg chg="add mod ord">
          <ac:chgData name="Elli Cosky" userId="bfef3c8e-4860-4e5f-8032-c4c48c8a18b5" providerId="ADAL" clId="{C4E5FCB5-2212-4694-B3D4-F879C46361D6}" dt="2022-05-04T10:16:07.546" v="7897" actId="167"/>
          <ac:grpSpMkLst>
            <pc:docMk/>
            <pc:sldMk cId="1589094049" sldId="316"/>
            <ac:grpSpMk id="33" creationId="{B40DC391-25CC-D8F2-077A-11AF4D7246FE}"/>
          </ac:grpSpMkLst>
        </pc:grpChg>
        <pc:picChg chg="add del mod">
          <ac:chgData name="Elli Cosky" userId="bfef3c8e-4860-4e5f-8032-c4c48c8a18b5" providerId="ADAL" clId="{C4E5FCB5-2212-4694-B3D4-F879C46361D6}" dt="2022-05-20T14:47:04.184" v="9762"/>
          <ac:picMkLst>
            <pc:docMk/>
            <pc:sldMk cId="1589094049" sldId="316"/>
            <ac:picMk id="3" creationId="{19EF71A6-6ECC-2BF1-A6D2-3F782583F619}"/>
          </ac:picMkLst>
        </pc:picChg>
        <pc:picChg chg="add del">
          <ac:chgData name="Elli Cosky" userId="bfef3c8e-4860-4e5f-8032-c4c48c8a18b5" providerId="ADAL" clId="{C4E5FCB5-2212-4694-B3D4-F879C46361D6}" dt="2022-05-04T10:11:25.882" v="7822" actId="478"/>
          <ac:picMkLst>
            <pc:docMk/>
            <pc:sldMk cId="1589094049" sldId="316"/>
            <ac:picMk id="3" creationId="{A4128BB0-AD91-42C3-A210-72531FFD7F6E}"/>
          </ac:picMkLst>
        </pc:picChg>
        <pc:picChg chg="add del mod modCrop">
          <ac:chgData name="Elli Cosky" userId="bfef3c8e-4860-4e5f-8032-c4c48c8a18b5" providerId="ADAL" clId="{C4E5FCB5-2212-4694-B3D4-F879C46361D6}" dt="2022-05-04T10:15:50.872" v="7895" actId="164"/>
          <ac:picMkLst>
            <pc:docMk/>
            <pc:sldMk cId="1589094049" sldId="316"/>
            <ac:picMk id="6" creationId="{538B4375-9BCC-7A2B-C14C-D594FA27FEF0}"/>
          </ac:picMkLst>
        </pc:picChg>
        <pc:picChg chg="add del mod">
          <ac:chgData name="Elli Cosky" userId="bfef3c8e-4860-4e5f-8032-c4c48c8a18b5" providerId="ADAL" clId="{C4E5FCB5-2212-4694-B3D4-F879C46361D6}" dt="2022-05-20T14:47:56.119" v="9764"/>
          <ac:picMkLst>
            <pc:docMk/>
            <pc:sldMk cId="1589094049" sldId="316"/>
            <ac:picMk id="6" creationId="{7344ACC7-B6D9-3CEC-A6DE-659CB377F097}"/>
          </ac:picMkLst>
        </pc:picChg>
        <pc:picChg chg="add mod">
          <ac:chgData name="Elli Cosky" userId="bfef3c8e-4860-4e5f-8032-c4c48c8a18b5" providerId="ADAL" clId="{C4E5FCB5-2212-4694-B3D4-F879C46361D6}" dt="2022-05-20T14:48:53.107" v="9765"/>
          <ac:picMkLst>
            <pc:docMk/>
            <pc:sldMk cId="1589094049" sldId="316"/>
            <ac:picMk id="8" creationId="{A18F46EB-9398-49B3-3E24-84A6A54FA26A}"/>
          </ac:picMkLst>
        </pc:picChg>
      </pc:sldChg>
      <pc:sldChg chg="addSp delSp modSp mod modTransition modAnim delCm modNotesTx">
        <pc:chgData name="Elli Cosky" userId="bfef3c8e-4860-4e5f-8032-c4c48c8a18b5" providerId="ADAL" clId="{C4E5FCB5-2212-4694-B3D4-F879C46361D6}" dt="2022-05-20T16:40:53.414" v="9961"/>
        <pc:sldMkLst>
          <pc:docMk/>
          <pc:sldMk cId="4079492582" sldId="317"/>
        </pc:sldMkLst>
        <pc:spChg chg="add mod">
          <ac:chgData name="Elli Cosky" userId="bfef3c8e-4860-4e5f-8032-c4c48c8a18b5" providerId="ADAL" clId="{C4E5FCB5-2212-4694-B3D4-F879C46361D6}" dt="2022-05-04T15:06:30.102" v="8545" actId="164"/>
          <ac:spMkLst>
            <pc:docMk/>
            <pc:sldMk cId="4079492582" sldId="317"/>
            <ac:spMk id="8" creationId="{08BDB67E-477B-0F50-FD76-65B1C0BC3537}"/>
          </ac:spMkLst>
        </pc:spChg>
        <pc:spChg chg="add mod">
          <ac:chgData name="Elli Cosky" userId="bfef3c8e-4860-4e5f-8032-c4c48c8a18b5" providerId="ADAL" clId="{C4E5FCB5-2212-4694-B3D4-F879C46361D6}" dt="2022-05-04T10:46:34.925" v="8086" actId="1036"/>
          <ac:spMkLst>
            <pc:docMk/>
            <pc:sldMk cId="4079492582" sldId="317"/>
            <ac:spMk id="9" creationId="{128A1A5E-F514-FEE6-5B14-39EA5287FA3B}"/>
          </ac:spMkLst>
        </pc:spChg>
        <pc:spChg chg="add mod">
          <ac:chgData name="Elli Cosky" userId="bfef3c8e-4860-4e5f-8032-c4c48c8a18b5" providerId="ADAL" clId="{C4E5FCB5-2212-4694-B3D4-F879C46361D6}" dt="2022-05-04T15:06:30.102" v="8545" actId="164"/>
          <ac:spMkLst>
            <pc:docMk/>
            <pc:sldMk cId="4079492582" sldId="317"/>
            <ac:spMk id="10" creationId="{90EB9CCD-F575-D9B2-BD1A-9DF9D5C60F65}"/>
          </ac:spMkLst>
        </pc:spChg>
        <pc:spChg chg="add mod">
          <ac:chgData name="Elli Cosky" userId="bfef3c8e-4860-4e5f-8032-c4c48c8a18b5" providerId="ADAL" clId="{C4E5FCB5-2212-4694-B3D4-F879C46361D6}" dt="2022-05-04T15:06:30.102" v="8545" actId="164"/>
          <ac:spMkLst>
            <pc:docMk/>
            <pc:sldMk cId="4079492582" sldId="317"/>
            <ac:spMk id="11" creationId="{6A2AE98C-ABD9-5C1F-5521-E8A0CFD7B423}"/>
          </ac:spMkLst>
        </pc:spChg>
        <pc:spChg chg="add mod">
          <ac:chgData name="Elli Cosky" userId="bfef3c8e-4860-4e5f-8032-c4c48c8a18b5" providerId="ADAL" clId="{C4E5FCB5-2212-4694-B3D4-F879C46361D6}" dt="2022-05-04T15:06:30.102" v="8545" actId="164"/>
          <ac:spMkLst>
            <pc:docMk/>
            <pc:sldMk cId="4079492582" sldId="317"/>
            <ac:spMk id="12" creationId="{8BED22F7-D01D-BF21-2379-1FEA232E709D}"/>
          </ac:spMkLst>
        </pc:spChg>
        <pc:spChg chg="add mod">
          <ac:chgData name="Elli Cosky" userId="bfef3c8e-4860-4e5f-8032-c4c48c8a18b5" providerId="ADAL" clId="{C4E5FCB5-2212-4694-B3D4-F879C46361D6}" dt="2022-05-04T15:06:30.102" v="8545" actId="164"/>
          <ac:spMkLst>
            <pc:docMk/>
            <pc:sldMk cId="4079492582" sldId="317"/>
            <ac:spMk id="13" creationId="{88EA0E11-27AB-8034-775A-694E58ABFB8C}"/>
          </ac:spMkLst>
        </pc:spChg>
        <pc:spChg chg="add mod">
          <ac:chgData name="Elli Cosky" userId="bfef3c8e-4860-4e5f-8032-c4c48c8a18b5" providerId="ADAL" clId="{C4E5FCB5-2212-4694-B3D4-F879C46361D6}" dt="2022-05-04T15:06:30.102" v="8545" actId="164"/>
          <ac:spMkLst>
            <pc:docMk/>
            <pc:sldMk cId="4079492582" sldId="317"/>
            <ac:spMk id="14" creationId="{2023F8EB-7B53-5CD2-E588-776C9C32B151}"/>
          </ac:spMkLst>
        </pc:spChg>
        <pc:spChg chg="add mod">
          <ac:chgData name="Elli Cosky" userId="bfef3c8e-4860-4e5f-8032-c4c48c8a18b5" providerId="ADAL" clId="{C4E5FCB5-2212-4694-B3D4-F879C46361D6}" dt="2022-05-04T15:06:30.102" v="8545" actId="164"/>
          <ac:spMkLst>
            <pc:docMk/>
            <pc:sldMk cId="4079492582" sldId="317"/>
            <ac:spMk id="15" creationId="{45394D90-E304-5CEF-2A2D-66B67A535DA4}"/>
          </ac:spMkLst>
        </pc:spChg>
        <pc:spChg chg="add mod">
          <ac:chgData name="Elli Cosky" userId="bfef3c8e-4860-4e5f-8032-c4c48c8a18b5" providerId="ADAL" clId="{C4E5FCB5-2212-4694-B3D4-F879C46361D6}" dt="2022-05-04T15:06:30.102" v="8545" actId="164"/>
          <ac:spMkLst>
            <pc:docMk/>
            <pc:sldMk cId="4079492582" sldId="317"/>
            <ac:spMk id="16" creationId="{46E8F625-3349-9A98-A0C9-0332C97099AB}"/>
          </ac:spMkLst>
        </pc:spChg>
        <pc:spChg chg="add mod">
          <ac:chgData name="Elli Cosky" userId="bfef3c8e-4860-4e5f-8032-c4c48c8a18b5" providerId="ADAL" clId="{C4E5FCB5-2212-4694-B3D4-F879C46361D6}" dt="2022-05-04T10:48:29.629" v="8118" actId="1076"/>
          <ac:spMkLst>
            <pc:docMk/>
            <pc:sldMk cId="4079492582" sldId="317"/>
            <ac:spMk id="17" creationId="{1A7B52EB-4469-EEE0-5D36-2ABB18ACD488}"/>
          </ac:spMkLst>
        </pc:spChg>
        <pc:spChg chg="add mod">
          <ac:chgData name="Elli Cosky" userId="bfef3c8e-4860-4e5f-8032-c4c48c8a18b5" providerId="ADAL" clId="{C4E5FCB5-2212-4694-B3D4-F879C46361D6}" dt="2022-05-04T15:06:30.102" v="8545" actId="164"/>
          <ac:spMkLst>
            <pc:docMk/>
            <pc:sldMk cId="4079492582" sldId="317"/>
            <ac:spMk id="18" creationId="{37A814A2-EA07-A544-5720-557D07925576}"/>
          </ac:spMkLst>
        </pc:spChg>
        <pc:spChg chg="add mod">
          <ac:chgData name="Elli Cosky" userId="bfef3c8e-4860-4e5f-8032-c4c48c8a18b5" providerId="ADAL" clId="{C4E5FCB5-2212-4694-B3D4-F879C46361D6}" dt="2022-05-04T15:06:30.102" v="8545" actId="164"/>
          <ac:spMkLst>
            <pc:docMk/>
            <pc:sldMk cId="4079492582" sldId="317"/>
            <ac:spMk id="19" creationId="{D7D3CB68-5F12-E6A6-DEEB-5D1F703AB9B6}"/>
          </ac:spMkLst>
        </pc:spChg>
        <pc:spChg chg="add mod">
          <ac:chgData name="Elli Cosky" userId="bfef3c8e-4860-4e5f-8032-c4c48c8a18b5" providerId="ADAL" clId="{C4E5FCB5-2212-4694-B3D4-F879C46361D6}" dt="2022-05-04T15:06:30.102" v="8545" actId="164"/>
          <ac:spMkLst>
            <pc:docMk/>
            <pc:sldMk cId="4079492582" sldId="317"/>
            <ac:spMk id="20" creationId="{B7B9604F-96ED-02D3-1CCD-14D8DBEBA985}"/>
          </ac:spMkLst>
        </pc:spChg>
        <pc:grpChg chg="add mod ord">
          <ac:chgData name="Elli Cosky" userId="bfef3c8e-4860-4e5f-8032-c4c48c8a18b5" providerId="ADAL" clId="{C4E5FCB5-2212-4694-B3D4-F879C46361D6}" dt="2022-05-04T15:06:39.477" v="8548" actId="1037"/>
          <ac:grpSpMkLst>
            <pc:docMk/>
            <pc:sldMk cId="4079492582" sldId="317"/>
            <ac:grpSpMk id="2" creationId="{7AA5466F-27F5-0686-842B-0F4896C004A4}"/>
          </ac:grpSpMkLst>
        </pc:grpChg>
        <pc:picChg chg="add del mod">
          <ac:chgData name="Elli Cosky" userId="bfef3c8e-4860-4e5f-8032-c4c48c8a18b5" providerId="ADAL" clId="{C4E5FCB5-2212-4694-B3D4-F879C46361D6}" dt="2022-05-20T15:00:13.595" v="9775"/>
          <ac:picMkLst>
            <pc:docMk/>
            <pc:sldMk cId="4079492582" sldId="317"/>
            <ac:picMk id="2" creationId="{3ADF7DEF-AC1D-035D-919E-FCCAECDD45F1}"/>
          </ac:picMkLst>
        </pc:picChg>
        <pc:picChg chg="add mod">
          <ac:chgData name="Elli Cosky" userId="bfef3c8e-4860-4e5f-8032-c4c48c8a18b5" providerId="ADAL" clId="{C4E5FCB5-2212-4694-B3D4-F879C46361D6}" dt="2022-05-20T15:01:01.946" v="9776"/>
          <ac:picMkLst>
            <pc:docMk/>
            <pc:sldMk cId="4079492582" sldId="317"/>
            <ac:picMk id="3" creationId="{72F516FA-AF19-246C-FFCF-5695EA3E5F07}"/>
          </ac:picMkLst>
        </pc:picChg>
        <pc:picChg chg="add mod ord modCrop">
          <ac:chgData name="Elli Cosky" userId="bfef3c8e-4860-4e5f-8032-c4c48c8a18b5" providerId="ADAL" clId="{C4E5FCB5-2212-4694-B3D4-F879C46361D6}" dt="2022-05-04T15:06:30.102" v="8545" actId="164"/>
          <ac:picMkLst>
            <pc:docMk/>
            <pc:sldMk cId="4079492582" sldId="317"/>
            <ac:picMk id="3" creationId="{93661B41-02A7-B4E2-EF1B-DDEBD026FD1F}"/>
          </ac:picMkLst>
        </pc:picChg>
        <pc:picChg chg="del">
          <ac:chgData name="Elli Cosky" userId="bfef3c8e-4860-4e5f-8032-c4c48c8a18b5" providerId="ADAL" clId="{C4E5FCB5-2212-4694-B3D4-F879C46361D6}" dt="2022-05-04T10:27:23.446" v="7932" actId="478"/>
          <ac:picMkLst>
            <pc:docMk/>
            <pc:sldMk cId="4079492582" sldId="317"/>
            <ac:picMk id="7" creationId="{BAE262F0-B642-43AB-B83F-9AA7CBF98C14}"/>
          </ac:picMkLst>
        </pc:picChg>
      </pc:sldChg>
      <pc:sldChg chg="addSp delSp modSp mod modTransition modAnim addCm delCm modNotesTx">
        <pc:chgData name="Elli Cosky" userId="bfef3c8e-4860-4e5f-8032-c4c48c8a18b5" providerId="ADAL" clId="{C4E5FCB5-2212-4694-B3D4-F879C46361D6}" dt="2022-05-20T16:41:35.479" v="9969"/>
        <pc:sldMkLst>
          <pc:docMk/>
          <pc:sldMk cId="151919481" sldId="318"/>
        </pc:sldMkLst>
        <pc:spChg chg="mod">
          <ac:chgData name="Elli Cosky" userId="bfef3c8e-4860-4e5f-8032-c4c48c8a18b5" providerId="ADAL" clId="{C4E5FCB5-2212-4694-B3D4-F879C46361D6}" dt="2022-04-21T18:56:17.293" v="5062" actId="2711"/>
          <ac:spMkLst>
            <pc:docMk/>
            <pc:sldMk cId="151919481" sldId="318"/>
            <ac:spMk id="6" creationId="{F456C01B-B55C-484E-8B88-FB8AB2404270}"/>
          </ac:spMkLst>
        </pc:spChg>
        <pc:spChg chg="add mod">
          <ac:chgData name="Elli Cosky" userId="bfef3c8e-4860-4e5f-8032-c4c48c8a18b5" providerId="ADAL" clId="{C4E5FCB5-2212-4694-B3D4-F879C46361D6}" dt="2022-05-04T10:54:23.844" v="8241" actId="164"/>
          <ac:spMkLst>
            <pc:docMk/>
            <pc:sldMk cId="151919481" sldId="318"/>
            <ac:spMk id="8" creationId="{86BD50F7-5868-1DA6-9B8C-7AA9AFD1EB05}"/>
          </ac:spMkLst>
        </pc:spChg>
        <pc:spChg chg="add mod">
          <ac:chgData name="Elli Cosky" userId="bfef3c8e-4860-4e5f-8032-c4c48c8a18b5" providerId="ADAL" clId="{C4E5FCB5-2212-4694-B3D4-F879C46361D6}" dt="2022-05-04T10:54:23.844" v="8241" actId="164"/>
          <ac:spMkLst>
            <pc:docMk/>
            <pc:sldMk cId="151919481" sldId="318"/>
            <ac:spMk id="9" creationId="{06035807-1D1D-3AC0-F34F-04F5D844A0FF}"/>
          </ac:spMkLst>
        </pc:spChg>
        <pc:spChg chg="add mod">
          <ac:chgData name="Elli Cosky" userId="bfef3c8e-4860-4e5f-8032-c4c48c8a18b5" providerId="ADAL" clId="{C4E5FCB5-2212-4694-B3D4-F879C46361D6}" dt="2022-05-04T10:54:23.844" v="8241" actId="164"/>
          <ac:spMkLst>
            <pc:docMk/>
            <pc:sldMk cId="151919481" sldId="318"/>
            <ac:spMk id="10" creationId="{44A2DC77-FC68-1AB9-760E-6E37B73C427A}"/>
          </ac:spMkLst>
        </pc:spChg>
        <pc:spChg chg="add mod">
          <ac:chgData name="Elli Cosky" userId="bfef3c8e-4860-4e5f-8032-c4c48c8a18b5" providerId="ADAL" clId="{C4E5FCB5-2212-4694-B3D4-F879C46361D6}" dt="2022-05-04T10:54:23.844" v="8241" actId="164"/>
          <ac:spMkLst>
            <pc:docMk/>
            <pc:sldMk cId="151919481" sldId="318"/>
            <ac:spMk id="11" creationId="{B9D867D8-CEA4-1E70-A038-D3A422594608}"/>
          </ac:spMkLst>
        </pc:spChg>
        <pc:spChg chg="add mod">
          <ac:chgData name="Elli Cosky" userId="bfef3c8e-4860-4e5f-8032-c4c48c8a18b5" providerId="ADAL" clId="{C4E5FCB5-2212-4694-B3D4-F879C46361D6}" dt="2022-05-04T10:54:23.844" v="8241" actId="164"/>
          <ac:spMkLst>
            <pc:docMk/>
            <pc:sldMk cId="151919481" sldId="318"/>
            <ac:spMk id="12" creationId="{B8B36DE5-FA16-3C6F-DA85-617FF4CDA827}"/>
          </ac:spMkLst>
        </pc:spChg>
        <pc:spChg chg="add mod">
          <ac:chgData name="Elli Cosky" userId="bfef3c8e-4860-4e5f-8032-c4c48c8a18b5" providerId="ADAL" clId="{C4E5FCB5-2212-4694-B3D4-F879C46361D6}" dt="2022-05-04T10:54:23.844" v="8241" actId="164"/>
          <ac:spMkLst>
            <pc:docMk/>
            <pc:sldMk cId="151919481" sldId="318"/>
            <ac:spMk id="13" creationId="{D446F468-B341-969F-6592-6284F20197BC}"/>
          </ac:spMkLst>
        </pc:spChg>
        <pc:spChg chg="add mod">
          <ac:chgData name="Elli Cosky" userId="bfef3c8e-4860-4e5f-8032-c4c48c8a18b5" providerId="ADAL" clId="{C4E5FCB5-2212-4694-B3D4-F879C46361D6}" dt="2022-05-04T10:54:37.217" v="8243" actId="1076"/>
          <ac:spMkLst>
            <pc:docMk/>
            <pc:sldMk cId="151919481" sldId="318"/>
            <ac:spMk id="14" creationId="{6AD849A6-5501-9D64-511E-5D1C62AF2C5E}"/>
          </ac:spMkLst>
        </pc:spChg>
        <pc:spChg chg="add mod">
          <ac:chgData name="Elli Cosky" userId="bfef3c8e-4860-4e5f-8032-c4c48c8a18b5" providerId="ADAL" clId="{C4E5FCB5-2212-4694-B3D4-F879C46361D6}" dt="2022-05-04T10:54:23.844" v="8241" actId="164"/>
          <ac:spMkLst>
            <pc:docMk/>
            <pc:sldMk cId="151919481" sldId="318"/>
            <ac:spMk id="15" creationId="{84083F1F-9EA8-D29D-D2E6-EA34606DB212}"/>
          </ac:spMkLst>
        </pc:spChg>
        <pc:spChg chg="add mod">
          <ac:chgData name="Elli Cosky" userId="bfef3c8e-4860-4e5f-8032-c4c48c8a18b5" providerId="ADAL" clId="{C4E5FCB5-2212-4694-B3D4-F879C46361D6}" dt="2022-05-04T10:54:23.844" v="8241" actId="164"/>
          <ac:spMkLst>
            <pc:docMk/>
            <pc:sldMk cId="151919481" sldId="318"/>
            <ac:spMk id="16" creationId="{7481EBA5-792C-09A9-F3B0-F9811EAD13F5}"/>
          </ac:spMkLst>
        </pc:spChg>
        <pc:spChg chg="add mod">
          <ac:chgData name="Elli Cosky" userId="bfef3c8e-4860-4e5f-8032-c4c48c8a18b5" providerId="ADAL" clId="{C4E5FCB5-2212-4694-B3D4-F879C46361D6}" dt="2022-05-04T10:54:23.844" v="8241" actId="164"/>
          <ac:spMkLst>
            <pc:docMk/>
            <pc:sldMk cId="151919481" sldId="318"/>
            <ac:spMk id="17" creationId="{8FF35B07-FFCB-F725-9B70-91482B3C1920}"/>
          </ac:spMkLst>
        </pc:spChg>
        <pc:spChg chg="add mod">
          <ac:chgData name="Elli Cosky" userId="bfef3c8e-4860-4e5f-8032-c4c48c8a18b5" providerId="ADAL" clId="{C4E5FCB5-2212-4694-B3D4-F879C46361D6}" dt="2022-05-04T10:54:23.844" v="8241" actId="164"/>
          <ac:spMkLst>
            <pc:docMk/>
            <pc:sldMk cId="151919481" sldId="318"/>
            <ac:spMk id="18" creationId="{9DA3BF6F-FCAA-1313-345C-01B7C124BDE1}"/>
          </ac:spMkLst>
        </pc:spChg>
        <pc:spChg chg="add mod">
          <ac:chgData name="Elli Cosky" userId="bfef3c8e-4860-4e5f-8032-c4c48c8a18b5" providerId="ADAL" clId="{C4E5FCB5-2212-4694-B3D4-F879C46361D6}" dt="2022-05-04T10:54:23.844" v="8241" actId="164"/>
          <ac:spMkLst>
            <pc:docMk/>
            <pc:sldMk cId="151919481" sldId="318"/>
            <ac:spMk id="19" creationId="{F5390193-EBEE-C536-E2A7-9A25390DB7F6}"/>
          </ac:spMkLst>
        </pc:spChg>
        <pc:grpChg chg="add mod">
          <ac:chgData name="Elli Cosky" userId="bfef3c8e-4860-4e5f-8032-c4c48c8a18b5" providerId="ADAL" clId="{C4E5FCB5-2212-4694-B3D4-F879C46361D6}" dt="2022-05-04T10:54:23.844" v="8241" actId="164"/>
          <ac:grpSpMkLst>
            <pc:docMk/>
            <pc:sldMk cId="151919481" sldId="318"/>
            <ac:grpSpMk id="20" creationId="{E02EE339-295F-9FA5-B8B8-7A8D4B013B44}"/>
          </ac:grpSpMkLst>
        </pc:grpChg>
        <pc:picChg chg="add del mod">
          <ac:chgData name="Elli Cosky" userId="bfef3c8e-4860-4e5f-8032-c4c48c8a18b5" providerId="ADAL" clId="{C4E5FCB5-2212-4694-B3D4-F879C46361D6}" dt="2022-05-20T15:06:20.171" v="9781"/>
          <ac:picMkLst>
            <pc:docMk/>
            <pc:sldMk cId="151919481" sldId="318"/>
            <ac:picMk id="2" creationId="{58458EC8-C86A-FF43-B2C7-CE79D1F3118F}"/>
          </ac:picMkLst>
        </pc:picChg>
        <pc:picChg chg="del">
          <ac:chgData name="Elli Cosky" userId="bfef3c8e-4860-4e5f-8032-c4c48c8a18b5" providerId="ADAL" clId="{C4E5FCB5-2212-4694-B3D4-F879C46361D6}" dt="2022-05-04T10:52:24.707" v="8167" actId="478"/>
          <ac:picMkLst>
            <pc:docMk/>
            <pc:sldMk cId="151919481" sldId="318"/>
            <ac:picMk id="3" creationId="{6261D8D8-A640-4473-81F2-5E3CCDD565CE}"/>
          </ac:picMkLst>
        </pc:picChg>
        <pc:picChg chg="add del mod">
          <ac:chgData name="Elli Cosky" userId="bfef3c8e-4860-4e5f-8032-c4c48c8a18b5" providerId="ADAL" clId="{C4E5FCB5-2212-4694-B3D4-F879C46361D6}" dt="2022-05-20T15:07:09.061" v="9783"/>
          <ac:picMkLst>
            <pc:docMk/>
            <pc:sldMk cId="151919481" sldId="318"/>
            <ac:picMk id="7" creationId="{9CE19D45-1DDD-3513-883A-450C31AA1D82}"/>
          </ac:picMkLst>
        </pc:picChg>
        <pc:picChg chg="add mod ord modCrop">
          <ac:chgData name="Elli Cosky" userId="bfef3c8e-4860-4e5f-8032-c4c48c8a18b5" providerId="ADAL" clId="{C4E5FCB5-2212-4694-B3D4-F879C46361D6}" dt="2022-05-04T10:54:29.999" v="8242" actId="167"/>
          <ac:picMkLst>
            <pc:docMk/>
            <pc:sldMk cId="151919481" sldId="318"/>
            <ac:picMk id="7" creationId="{C0C2E44A-942B-BDB7-F43A-CEB357621F9C}"/>
          </ac:picMkLst>
        </pc:picChg>
        <pc:picChg chg="add mod">
          <ac:chgData name="Elli Cosky" userId="bfef3c8e-4860-4e5f-8032-c4c48c8a18b5" providerId="ADAL" clId="{C4E5FCB5-2212-4694-B3D4-F879C46361D6}" dt="2022-05-20T15:08:07.830" v="9784"/>
          <ac:picMkLst>
            <pc:docMk/>
            <pc:sldMk cId="151919481" sldId="318"/>
            <ac:picMk id="8" creationId="{9B7F26F5-1DE4-2FD5-2A56-216109AC7A87}"/>
          </ac:picMkLst>
        </pc:picChg>
      </pc:sldChg>
      <pc:sldChg chg="addSp delSp modSp mod modTransition modAnim modNotesTx">
        <pc:chgData name="Elli Cosky" userId="bfef3c8e-4860-4e5f-8032-c4c48c8a18b5" providerId="ADAL" clId="{C4E5FCB5-2212-4694-B3D4-F879C46361D6}" dt="2022-05-20T16:42:13.232" v="9978"/>
        <pc:sldMkLst>
          <pc:docMk/>
          <pc:sldMk cId="1674800748" sldId="319"/>
        </pc:sldMkLst>
        <pc:spChg chg="mod">
          <ac:chgData name="Elli Cosky" userId="bfef3c8e-4860-4e5f-8032-c4c48c8a18b5" providerId="ADAL" clId="{C4E5FCB5-2212-4694-B3D4-F879C46361D6}" dt="2022-04-21T01:58:43.041" v="5010" actId="20577"/>
          <ac:spMkLst>
            <pc:docMk/>
            <pc:sldMk cId="1674800748" sldId="319"/>
            <ac:spMk id="6" creationId="{A59273DD-D2CF-4D38-961F-758C7BF41F46}"/>
          </ac:spMkLst>
        </pc:spChg>
        <pc:spChg chg="add mod">
          <ac:chgData name="Elli Cosky" userId="bfef3c8e-4860-4e5f-8032-c4c48c8a18b5" providerId="ADAL" clId="{C4E5FCB5-2212-4694-B3D4-F879C46361D6}" dt="2022-05-04T10:58:38.646" v="8321" actId="164"/>
          <ac:spMkLst>
            <pc:docMk/>
            <pc:sldMk cId="1674800748" sldId="319"/>
            <ac:spMk id="8" creationId="{5FBB6B82-2E59-9163-59ED-4318549BEA96}"/>
          </ac:spMkLst>
        </pc:spChg>
        <pc:spChg chg="add mod">
          <ac:chgData name="Elli Cosky" userId="bfef3c8e-4860-4e5f-8032-c4c48c8a18b5" providerId="ADAL" clId="{C4E5FCB5-2212-4694-B3D4-F879C46361D6}" dt="2022-05-04T10:58:38.646" v="8321" actId="164"/>
          <ac:spMkLst>
            <pc:docMk/>
            <pc:sldMk cId="1674800748" sldId="319"/>
            <ac:spMk id="9" creationId="{83AD7F4D-C28D-1B56-90D5-34F8138D4628}"/>
          </ac:spMkLst>
        </pc:spChg>
        <pc:spChg chg="add mod">
          <ac:chgData name="Elli Cosky" userId="bfef3c8e-4860-4e5f-8032-c4c48c8a18b5" providerId="ADAL" clId="{C4E5FCB5-2212-4694-B3D4-F879C46361D6}" dt="2022-05-04T10:58:38.646" v="8321" actId="164"/>
          <ac:spMkLst>
            <pc:docMk/>
            <pc:sldMk cId="1674800748" sldId="319"/>
            <ac:spMk id="10" creationId="{D16217C9-539F-063E-74C9-CABBD262E7F1}"/>
          </ac:spMkLst>
        </pc:spChg>
        <pc:spChg chg="add mod">
          <ac:chgData name="Elli Cosky" userId="bfef3c8e-4860-4e5f-8032-c4c48c8a18b5" providerId="ADAL" clId="{C4E5FCB5-2212-4694-B3D4-F879C46361D6}" dt="2022-05-04T10:58:38.646" v="8321" actId="164"/>
          <ac:spMkLst>
            <pc:docMk/>
            <pc:sldMk cId="1674800748" sldId="319"/>
            <ac:spMk id="11" creationId="{0EF3E75A-78DC-F90F-1F7C-408BA2AC50EF}"/>
          </ac:spMkLst>
        </pc:spChg>
        <pc:spChg chg="add mod">
          <ac:chgData name="Elli Cosky" userId="bfef3c8e-4860-4e5f-8032-c4c48c8a18b5" providerId="ADAL" clId="{C4E5FCB5-2212-4694-B3D4-F879C46361D6}" dt="2022-05-04T10:58:38.646" v="8321" actId="164"/>
          <ac:spMkLst>
            <pc:docMk/>
            <pc:sldMk cId="1674800748" sldId="319"/>
            <ac:spMk id="12" creationId="{DFE7DFA8-3B62-374D-8963-46976028BE71}"/>
          </ac:spMkLst>
        </pc:spChg>
        <pc:spChg chg="add mod">
          <ac:chgData name="Elli Cosky" userId="bfef3c8e-4860-4e5f-8032-c4c48c8a18b5" providerId="ADAL" clId="{C4E5FCB5-2212-4694-B3D4-F879C46361D6}" dt="2022-05-04T10:58:38.646" v="8321" actId="164"/>
          <ac:spMkLst>
            <pc:docMk/>
            <pc:sldMk cId="1674800748" sldId="319"/>
            <ac:spMk id="13" creationId="{A9AA2DD5-A5D2-3A54-9E15-4785B5EBFA5E}"/>
          </ac:spMkLst>
        </pc:spChg>
        <pc:spChg chg="add del mod">
          <ac:chgData name="Elli Cosky" userId="bfef3c8e-4860-4e5f-8032-c4c48c8a18b5" providerId="ADAL" clId="{C4E5FCB5-2212-4694-B3D4-F879C46361D6}" dt="2022-05-04T10:57:14.622" v="8307" actId="478"/>
          <ac:spMkLst>
            <pc:docMk/>
            <pc:sldMk cId="1674800748" sldId="319"/>
            <ac:spMk id="14" creationId="{85763742-3D0D-17AB-CFD9-880E5350DE39}"/>
          </ac:spMkLst>
        </pc:spChg>
        <pc:spChg chg="add mod">
          <ac:chgData name="Elli Cosky" userId="bfef3c8e-4860-4e5f-8032-c4c48c8a18b5" providerId="ADAL" clId="{C4E5FCB5-2212-4694-B3D4-F879C46361D6}" dt="2022-05-04T10:58:38.646" v="8321" actId="164"/>
          <ac:spMkLst>
            <pc:docMk/>
            <pc:sldMk cId="1674800748" sldId="319"/>
            <ac:spMk id="15" creationId="{7B7C9D87-149A-DF84-4CD2-EF0E63D093DA}"/>
          </ac:spMkLst>
        </pc:spChg>
        <pc:spChg chg="add del mod">
          <ac:chgData name="Elli Cosky" userId="bfef3c8e-4860-4e5f-8032-c4c48c8a18b5" providerId="ADAL" clId="{C4E5FCB5-2212-4694-B3D4-F879C46361D6}" dt="2022-05-04T10:57:10.230" v="8306" actId="478"/>
          <ac:spMkLst>
            <pc:docMk/>
            <pc:sldMk cId="1674800748" sldId="319"/>
            <ac:spMk id="16" creationId="{12BC48A7-2E7E-FD68-82F0-2D8127FC781E}"/>
          </ac:spMkLst>
        </pc:spChg>
        <pc:spChg chg="add mod">
          <ac:chgData name="Elli Cosky" userId="bfef3c8e-4860-4e5f-8032-c4c48c8a18b5" providerId="ADAL" clId="{C4E5FCB5-2212-4694-B3D4-F879C46361D6}" dt="2022-05-04T10:58:38.646" v="8321" actId="164"/>
          <ac:spMkLst>
            <pc:docMk/>
            <pc:sldMk cId="1674800748" sldId="319"/>
            <ac:spMk id="17" creationId="{9EDC8A2D-4418-FB2E-0662-0E758420B119}"/>
          </ac:spMkLst>
        </pc:spChg>
        <pc:spChg chg="add mod">
          <ac:chgData name="Elli Cosky" userId="bfef3c8e-4860-4e5f-8032-c4c48c8a18b5" providerId="ADAL" clId="{C4E5FCB5-2212-4694-B3D4-F879C46361D6}" dt="2022-05-04T10:58:38.646" v="8321" actId="164"/>
          <ac:spMkLst>
            <pc:docMk/>
            <pc:sldMk cId="1674800748" sldId="319"/>
            <ac:spMk id="18" creationId="{E840F666-2AFC-FF00-63DC-5FAB21F54A5D}"/>
          </ac:spMkLst>
        </pc:spChg>
        <pc:spChg chg="add del mod">
          <ac:chgData name="Elli Cosky" userId="bfef3c8e-4860-4e5f-8032-c4c48c8a18b5" providerId="ADAL" clId="{C4E5FCB5-2212-4694-B3D4-F879C46361D6}" dt="2022-05-04T10:57:20.441" v="8309" actId="478"/>
          <ac:spMkLst>
            <pc:docMk/>
            <pc:sldMk cId="1674800748" sldId="319"/>
            <ac:spMk id="19" creationId="{A98CD964-0FF8-80D1-11F2-3DEDC01E5317}"/>
          </ac:spMkLst>
        </pc:spChg>
        <pc:grpChg chg="add mod ord">
          <ac:chgData name="Elli Cosky" userId="bfef3c8e-4860-4e5f-8032-c4c48c8a18b5" providerId="ADAL" clId="{C4E5FCB5-2212-4694-B3D4-F879C46361D6}" dt="2022-05-04T10:58:43.183" v="8322" actId="167"/>
          <ac:grpSpMkLst>
            <pc:docMk/>
            <pc:sldMk cId="1674800748" sldId="319"/>
            <ac:grpSpMk id="2" creationId="{9399B6A0-A08A-075B-9F6C-BF17C4066775}"/>
          </ac:grpSpMkLst>
        </pc:grpChg>
        <pc:picChg chg="add mod">
          <ac:chgData name="Elli Cosky" userId="bfef3c8e-4860-4e5f-8032-c4c48c8a18b5" providerId="ADAL" clId="{C4E5FCB5-2212-4694-B3D4-F879C46361D6}" dt="2022-05-20T15:11:54.492" v="9788"/>
          <ac:picMkLst>
            <pc:docMk/>
            <pc:sldMk cId="1674800748" sldId="319"/>
            <ac:picMk id="2" creationId="{A69550EA-7205-0D01-21C3-6C7247379A7F}"/>
          </ac:picMkLst>
        </pc:picChg>
        <pc:picChg chg="del">
          <ac:chgData name="Elli Cosky" userId="bfef3c8e-4860-4e5f-8032-c4c48c8a18b5" providerId="ADAL" clId="{C4E5FCB5-2212-4694-B3D4-F879C46361D6}" dt="2022-05-04T10:55:44.881" v="8253" actId="478"/>
          <ac:picMkLst>
            <pc:docMk/>
            <pc:sldMk cId="1674800748" sldId="319"/>
            <ac:picMk id="3" creationId="{BFA777AF-CEC4-4ADC-ACAE-B54D30ADF11A}"/>
          </ac:picMkLst>
        </pc:picChg>
        <pc:picChg chg="add mod ord modCrop">
          <ac:chgData name="Elli Cosky" userId="bfef3c8e-4860-4e5f-8032-c4c48c8a18b5" providerId="ADAL" clId="{C4E5FCB5-2212-4694-B3D4-F879C46361D6}" dt="2022-05-04T10:58:38.646" v="8321" actId="164"/>
          <ac:picMkLst>
            <pc:docMk/>
            <pc:sldMk cId="1674800748" sldId="319"/>
            <ac:picMk id="7" creationId="{141D4F09-CC77-A38E-475C-FAD8DE441642}"/>
          </ac:picMkLst>
        </pc:picChg>
      </pc:sldChg>
      <pc:sldChg chg="del addCm modNotesTx">
        <pc:chgData name="Elli Cosky" userId="bfef3c8e-4860-4e5f-8032-c4c48c8a18b5" providerId="ADAL" clId="{C4E5FCB5-2212-4694-B3D4-F879C46361D6}" dt="2022-05-04T09:36:53.111" v="7554" actId="2696"/>
        <pc:sldMkLst>
          <pc:docMk/>
          <pc:sldMk cId="1178150557" sldId="320"/>
        </pc:sldMkLst>
      </pc:sldChg>
      <pc:sldChg chg="del">
        <pc:chgData name="Elli Cosky" userId="bfef3c8e-4860-4e5f-8032-c4c48c8a18b5" providerId="ADAL" clId="{C4E5FCB5-2212-4694-B3D4-F879C46361D6}" dt="2022-04-07T18:35:21.743" v="495" actId="2696"/>
        <pc:sldMkLst>
          <pc:docMk/>
          <pc:sldMk cId="14682096" sldId="321"/>
        </pc:sldMkLst>
      </pc:sldChg>
      <pc:sldChg chg="del addCm modNotesTx">
        <pc:chgData name="Elli Cosky" userId="bfef3c8e-4860-4e5f-8032-c4c48c8a18b5" providerId="ADAL" clId="{C4E5FCB5-2212-4694-B3D4-F879C46361D6}" dt="2022-05-04T09:36:56.471" v="7555" actId="2696"/>
        <pc:sldMkLst>
          <pc:docMk/>
          <pc:sldMk cId="3993465004" sldId="321"/>
        </pc:sldMkLst>
      </pc:sldChg>
      <pc:sldChg chg="addSp delSp modSp mod ord modTransition modAnim modNotesTx">
        <pc:chgData name="Elli Cosky" userId="bfef3c8e-4860-4e5f-8032-c4c48c8a18b5" providerId="ADAL" clId="{C4E5FCB5-2212-4694-B3D4-F879C46361D6}" dt="2022-05-20T19:08:15.891" v="10029"/>
        <pc:sldMkLst>
          <pc:docMk/>
          <pc:sldMk cId="2890251826" sldId="322"/>
        </pc:sldMkLst>
        <pc:spChg chg="mod">
          <ac:chgData name="Elli Cosky" userId="bfef3c8e-4860-4e5f-8032-c4c48c8a18b5" providerId="ADAL" clId="{C4E5FCB5-2212-4694-B3D4-F879C46361D6}" dt="2022-04-07T18:48:03.601" v="1039" actId="20577"/>
          <ac:spMkLst>
            <pc:docMk/>
            <pc:sldMk cId="2890251826" sldId="322"/>
            <ac:spMk id="5" creationId="{DF8A5E83-6E76-4092-B268-8EFCF4BA15FF}"/>
          </ac:spMkLst>
        </pc:spChg>
        <pc:spChg chg="mod">
          <ac:chgData name="Elli Cosky" userId="bfef3c8e-4860-4e5f-8032-c4c48c8a18b5" providerId="ADAL" clId="{C4E5FCB5-2212-4694-B3D4-F879C46361D6}" dt="2022-04-20T17:41:18.385" v="4760" actId="20577"/>
          <ac:spMkLst>
            <pc:docMk/>
            <pc:sldMk cId="2890251826" sldId="322"/>
            <ac:spMk id="6" creationId="{F1A2629B-03A2-42F9-A1A4-63DEDB15707D}"/>
          </ac:spMkLst>
        </pc:spChg>
        <pc:picChg chg="add del mod">
          <ac:chgData name="Elli Cosky" userId="bfef3c8e-4860-4e5f-8032-c4c48c8a18b5" providerId="ADAL" clId="{C4E5FCB5-2212-4694-B3D4-F879C46361D6}" dt="2022-05-19T18:10:50.085" v="9686"/>
          <ac:picMkLst>
            <pc:docMk/>
            <pc:sldMk cId="2890251826" sldId="322"/>
            <ac:picMk id="2" creationId="{7B4D5CCA-4C64-DEB8-C264-60F75786BC2C}"/>
          </ac:picMkLst>
        </pc:picChg>
        <pc:picChg chg="add del mod">
          <ac:chgData name="Elli Cosky" userId="bfef3c8e-4860-4e5f-8032-c4c48c8a18b5" providerId="ADAL" clId="{C4E5FCB5-2212-4694-B3D4-F879C46361D6}" dt="2022-05-20T19:04:17.401" v="10023"/>
          <ac:picMkLst>
            <pc:docMk/>
            <pc:sldMk cId="2890251826" sldId="322"/>
            <ac:picMk id="2" creationId="{E0171121-5B20-2CC0-0826-68B7BD6D81EE}"/>
          </ac:picMkLst>
        </pc:picChg>
        <pc:picChg chg="add del mod">
          <ac:chgData name="Elli Cosky" userId="bfef3c8e-4860-4e5f-8032-c4c48c8a18b5" providerId="ADAL" clId="{C4E5FCB5-2212-4694-B3D4-F879C46361D6}" dt="2022-05-20T19:03:39.578" v="10021"/>
          <ac:picMkLst>
            <pc:docMk/>
            <pc:sldMk cId="2890251826" sldId="322"/>
            <ac:picMk id="3" creationId="{71AE4147-678E-60AA-EAF2-12A26E8E5258}"/>
          </ac:picMkLst>
        </pc:picChg>
        <pc:picChg chg="add del mod">
          <ac:chgData name="Elli Cosky" userId="bfef3c8e-4860-4e5f-8032-c4c48c8a18b5" providerId="ADAL" clId="{C4E5FCB5-2212-4694-B3D4-F879C46361D6}" dt="2022-05-20T19:05:47.764" v="10025"/>
          <ac:picMkLst>
            <pc:docMk/>
            <pc:sldMk cId="2890251826" sldId="322"/>
            <ac:picMk id="7" creationId="{CA979EEC-BF91-420F-31F1-4004C871D4EC}"/>
          </ac:picMkLst>
        </pc:picChg>
        <pc:picChg chg="add del mod">
          <ac:chgData name="Elli Cosky" userId="bfef3c8e-4860-4e5f-8032-c4c48c8a18b5" providerId="ADAL" clId="{C4E5FCB5-2212-4694-B3D4-F879C46361D6}" dt="2022-05-20T19:06:16.228" v="10027"/>
          <ac:picMkLst>
            <pc:docMk/>
            <pc:sldMk cId="2890251826" sldId="322"/>
            <ac:picMk id="8" creationId="{50FAC74A-6FDE-DF1A-D64B-4537E1C535B2}"/>
          </ac:picMkLst>
        </pc:picChg>
        <pc:picChg chg="add mod">
          <ac:chgData name="Elli Cosky" userId="bfef3c8e-4860-4e5f-8032-c4c48c8a18b5" providerId="ADAL" clId="{C4E5FCB5-2212-4694-B3D4-F879C46361D6}" dt="2022-05-20T19:07:14.039" v="10028"/>
          <ac:picMkLst>
            <pc:docMk/>
            <pc:sldMk cId="2890251826" sldId="322"/>
            <ac:picMk id="9" creationId="{2693074F-45E1-3B4D-5666-0F413CC01FCD}"/>
          </ac:picMkLst>
        </pc:picChg>
      </pc:sldChg>
      <pc:sldChg chg="addSp delSp modSp add mod ord modTransition delAnim modAnim modNotesTx">
        <pc:chgData name="Elli Cosky" userId="bfef3c8e-4860-4e5f-8032-c4c48c8a18b5" providerId="ADAL" clId="{C4E5FCB5-2212-4694-B3D4-F879C46361D6}" dt="2022-05-20T15:23:18.873" v="9797"/>
        <pc:sldMkLst>
          <pc:docMk/>
          <pc:sldMk cId="617029908" sldId="323"/>
        </pc:sldMkLst>
        <pc:spChg chg="mod">
          <ac:chgData name="Elli Cosky" userId="bfef3c8e-4860-4e5f-8032-c4c48c8a18b5" providerId="ADAL" clId="{C4E5FCB5-2212-4694-B3D4-F879C46361D6}" dt="2022-04-05T17:43:36.460" v="112" actId="122"/>
          <ac:spMkLst>
            <pc:docMk/>
            <pc:sldMk cId="617029908" sldId="323"/>
            <ac:spMk id="2" creationId="{2D03D96C-F9BA-4B66-BBFA-733B11F6762D}"/>
          </ac:spMkLst>
        </pc:spChg>
        <pc:spChg chg="del mod">
          <ac:chgData name="Elli Cosky" userId="bfef3c8e-4860-4e5f-8032-c4c48c8a18b5" providerId="ADAL" clId="{C4E5FCB5-2212-4694-B3D4-F879C46361D6}" dt="2022-04-05T17:45:53.698" v="252" actId="478"/>
          <ac:spMkLst>
            <pc:docMk/>
            <pc:sldMk cId="617029908" sldId="323"/>
            <ac:spMk id="3" creationId="{513DADAE-722A-4CD5-BB8C-22D482B9378B}"/>
          </ac:spMkLst>
        </pc:spChg>
        <pc:spChg chg="mod">
          <ac:chgData name="Elli Cosky" userId="bfef3c8e-4860-4e5f-8032-c4c48c8a18b5" providerId="ADAL" clId="{C4E5FCB5-2212-4694-B3D4-F879C46361D6}" dt="2022-04-07T18:45:03.267" v="861" actId="1076"/>
          <ac:spMkLst>
            <pc:docMk/>
            <pc:sldMk cId="617029908" sldId="323"/>
            <ac:spMk id="8" creationId="{00CC445A-069F-4B1A-9487-FAF5A7070BC8}"/>
          </ac:spMkLst>
        </pc:spChg>
        <pc:spChg chg="mod">
          <ac:chgData name="Elli Cosky" userId="bfef3c8e-4860-4e5f-8032-c4c48c8a18b5" providerId="ADAL" clId="{C4E5FCB5-2212-4694-B3D4-F879C46361D6}" dt="2022-04-07T18:45:34.806" v="875" actId="1076"/>
          <ac:spMkLst>
            <pc:docMk/>
            <pc:sldMk cId="617029908" sldId="323"/>
            <ac:spMk id="9" creationId="{87CA8758-789F-419A-B1E3-28E3B4AF55E6}"/>
          </ac:spMkLst>
        </pc:spChg>
        <pc:spChg chg="mod">
          <ac:chgData name="Elli Cosky" userId="bfef3c8e-4860-4e5f-8032-c4c48c8a18b5" providerId="ADAL" clId="{C4E5FCB5-2212-4694-B3D4-F879C46361D6}" dt="2022-04-07T18:45:39.219" v="876" actId="1076"/>
          <ac:spMkLst>
            <pc:docMk/>
            <pc:sldMk cId="617029908" sldId="323"/>
            <ac:spMk id="10" creationId="{FED70F80-ED4B-47F7-92ED-0EE31F0834F8}"/>
          </ac:spMkLst>
        </pc:spChg>
        <pc:spChg chg="mod">
          <ac:chgData name="Elli Cosky" userId="bfef3c8e-4860-4e5f-8032-c4c48c8a18b5" providerId="ADAL" clId="{C4E5FCB5-2212-4694-B3D4-F879C46361D6}" dt="2022-04-20T17:10:45.953" v="4317" actId="20577"/>
          <ac:spMkLst>
            <pc:docMk/>
            <pc:sldMk cId="617029908" sldId="323"/>
            <ac:spMk id="11" creationId="{D88B737B-277C-400C-8D99-E184A12208C2}"/>
          </ac:spMkLst>
        </pc:spChg>
        <pc:spChg chg="add mod">
          <ac:chgData name="Elli Cosky" userId="bfef3c8e-4860-4e5f-8032-c4c48c8a18b5" providerId="ADAL" clId="{C4E5FCB5-2212-4694-B3D4-F879C46361D6}" dt="2022-04-07T18:46:06.001" v="911" actId="20577"/>
          <ac:spMkLst>
            <pc:docMk/>
            <pc:sldMk cId="617029908" sldId="323"/>
            <ac:spMk id="12" creationId="{EDF42966-2CAD-40F8-9205-5B7848C3ACBB}"/>
          </ac:spMkLst>
        </pc:spChg>
        <pc:spChg chg="mod">
          <ac:chgData name="Elli Cosky" userId="bfef3c8e-4860-4e5f-8032-c4c48c8a18b5" providerId="ADAL" clId="{C4E5FCB5-2212-4694-B3D4-F879C46361D6}" dt="2022-04-07T18:45:53.217" v="880" actId="1076"/>
          <ac:spMkLst>
            <pc:docMk/>
            <pc:sldMk cId="617029908" sldId="323"/>
            <ac:spMk id="13" creationId="{7FD3841C-1523-47D1-BAC1-26917F7501FC}"/>
          </ac:spMkLst>
        </pc:spChg>
        <pc:spChg chg="add mod">
          <ac:chgData name="Elli Cosky" userId="bfef3c8e-4860-4e5f-8032-c4c48c8a18b5" providerId="ADAL" clId="{C4E5FCB5-2212-4694-B3D4-F879C46361D6}" dt="2022-05-19T17:41:37.227" v="9630" actId="20577"/>
          <ac:spMkLst>
            <pc:docMk/>
            <pc:sldMk cId="617029908" sldId="323"/>
            <ac:spMk id="16" creationId="{252D9F66-FE67-48A9-84CC-472FDC4E6120}"/>
          </ac:spMkLst>
        </pc:spChg>
        <pc:picChg chg="del">
          <ac:chgData name="Elli Cosky" userId="bfef3c8e-4860-4e5f-8032-c4c48c8a18b5" providerId="ADAL" clId="{C4E5FCB5-2212-4694-B3D4-F879C46361D6}" dt="2022-05-19T17:34:57.169" v="9604" actId="478"/>
          <ac:picMkLst>
            <pc:docMk/>
            <pc:sldMk cId="617029908" sldId="323"/>
            <ac:picMk id="3" creationId="{13D53061-DC7B-5FC1-A6B3-CD813B5819D8}"/>
          </ac:picMkLst>
        </pc:picChg>
        <pc:picChg chg="del mod">
          <ac:chgData name="Elli Cosky" userId="bfef3c8e-4860-4e5f-8032-c4c48c8a18b5" providerId="ADAL" clId="{C4E5FCB5-2212-4694-B3D4-F879C46361D6}" dt="2022-05-19T17:34:53.774" v="9602" actId="478"/>
          <ac:picMkLst>
            <pc:docMk/>
            <pc:sldMk cId="617029908" sldId="323"/>
            <ac:picMk id="5" creationId="{DE863BA6-2905-F705-CA20-241D8E585226}"/>
          </ac:picMkLst>
        </pc:picChg>
        <pc:picChg chg="del mod">
          <ac:chgData name="Elli Cosky" userId="bfef3c8e-4860-4e5f-8032-c4c48c8a18b5" providerId="ADAL" clId="{C4E5FCB5-2212-4694-B3D4-F879C46361D6}" dt="2022-05-19T17:34:55.332" v="9603" actId="478"/>
          <ac:picMkLst>
            <pc:docMk/>
            <pc:sldMk cId="617029908" sldId="323"/>
            <ac:picMk id="6" creationId="{2BE038EA-F6BA-9630-2778-B2087C511F80}"/>
          </ac:picMkLst>
        </pc:picChg>
        <pc:picChg chg="add del mod">
          <ac:chgData name="Elli Cosky" userId="bfef3c8e-4860-4e5f-8032-c4c48c8a18b5" providerId="ADAL" clId="{C4E5FCB5-2212-4694-B3D4-F879C46361D6}" dt="2022-05-19T17:39:48.237" v="9607"/>
          <ac:picMkLst>
            <pc:docMk/>
            <pc:sldMk cId="617029908" sldId="323"/>
            <ac:picMk id="7" creationId="{D46983FB-DE4C-DE90-267B-AB8F2A3A17D2}"/>
          </ac:picMkLst>
        </pc:picChg>
        <pc:picChg chg="add del mod">
          <ac:chgData name="Elli Cosky" userId="bfef3c8e-4860-4e5f-8032-c4c48c8a18b5" providerId="ADAL" clId="{C4E5FCB5-2212-4694-B3D4-F879C46361D6}" dt="2022-05-19T17:41:08.220" v="9609"/>
          <ac:picMkLst>
            <pc:docMk/>
            <pc:sldMk cId="617029908" sldId="323"/>
            <ac:picMk id="14" creationId="{B8CADA94-4EFE-24CF-64C2-A107C9B058CB}"/>
          </ac:picMkLst>
        </pc:picChg>
        <pc:picChg chg="add del mod">
          <ac:chgData name="Elli Cosky" userId="bfef3c8e-4860-4e5f-8032-c4c48c8a18b5" providerId="ADAL" clId="{C4E5FCB5-2212-4694-B3D4-F879C46361D6}" dt="2022-05-19T17:42:56.865" v="9632"/>
          <ac:picMkLst>
            <pc:docMk/>
            <pc:sldMk cId="617029908" sldId="323"/>
            <ac:picMk id="15" creationId="{1AF738F7-419B-AA82-3F1E-C4100EF4B87F}"/>
          </ac:picMkLst>
        </pc:picChg>
        <pc:picChg chg="del">
          <ac:chgData name="Elli Cosky" userId="bfef3c8e-4860-4e5f-8032-c4c48c8a18b5" providerId="ADAL" clId="{C4E5FCB5-2212-4694-B3D4-F879C46361D6}" dt="2022-04-05T17:44:03.413" v="113" actId="478"/>
          <ac:picMkLst>
            <pc:docMk/>
            <pc:sldMk cId="617029908" sldId="323"/>
            <ac:picMk id="15" creationId="{F4E61CD1-A6DF-4E96-B3DC-6B25EB99E183}"/>
          </ac:picMkLst>
        </pc:picChg>
        <pc:picChg chg="del">
          <ac:chgData name="Elli Cosky" userId="bfef3c8e-4860-4e5f-8032-c4c48c8a18b5" providerId="ADAL" clId="{C4E5FCB5-2212-4694-B3D4-F879C46361D6}" dt="2022-04-05T17:44:27.072" v="133" actId="478"/>
          <ac:picMkLst>
            <pc:docMk/>
            <pc:sldMk cId="617029908" sldId="323"/>
            <ac:picMk id="17" creationId="{2907026B-FB94-44D3-B44D-78A5E57E801B}"/>
          </ac:picMkLst>
        </pc:picChg>
        <pc:picChg chg="add mod">
          <ac:chgData name="Elli Cosky" userId="bfef3c8e-4860-4e5f-8032-c4c48c8a18b5" providerId="ADAL" clId="{C4E5FCB5-2212-4694-B3D4-F879C46361D6}" dt="2022-05-19T17:43:31.106" v="9633"/>
          <ac:picMkLst>
            <pc:docMk/>
            <pc:sldMk cId="617029908" sldId="323"/>
            <ac:picMk id="17" creationId="{5B919BED-A092-9CAA-86BC-2B61E36BC51A}"/>
          </ac:picMkLst>
        </pc:picChg>
        <pc:picChg chg="del">
          <ac:chgData name="Elli Cosky" userId="bfef3c8e-4860-4e5f-8032-c4c48c8a18b5" providerId="ADAL" clId="{C4E5FCB5-2212-4694-B3D4-F879C46361D6}" dt="2022-04-05T17:44:54.593" v="155" actId="478"/>
          <ac:picMkLst>
            <pc:docMk/>
            <pc:sldMk cId="617029908" sldId="323"/>
            <ac:picMk id="19" creationId="{24A40806-CBB6-4EE4-AEE0-6B4ADDEB2DBB}"/>
          </ac:picMkLst>
        </pc:picChg>
        <pc:picChg chg="del">
          <ac:chgData name="Elli Cosky" userId="bfef3c8e-4860-4e5f-8032-c4c48c8a18b5" providerId="ADAL" clId="{C4E5FCB5-2212-4694-B3D4-F879C46361D6}" dt="2022-04-05T17:45:47.193" v="249" actId="478"/>
          <ac:picMkLst>
            <pc:docMk/>
            <pc:sldMk cId="617029908" sldId="323"/>
            <ac:picMk id="29" creationId="{4460650E-C8AF-45E5-AA69-4D28BA561690}"/>
          </ac:picMkLst>
        </pc:picChg>
        <pc:picChg chg="del">
          <ac:chgData name="Elli Cosky" userId="bfef3c8e-4860-4e5f-8032-c4c48c8a18b5" providerId="ADAL" clId="{C4E5FCB5-2212-4694-B3D4-F879C46361D6}" dt="2022-04-05T17:45:48.318" v="250" actId="478"/>
          <ac:picMkLst>
            <pc:docMk/>
            <pc:sldMk cId="617029908" sldId="323"/>
            <ac:picMk id="31" creationId="{20DC7223-6FEE-4368-A08C-6C1B369B4763}"/>
          </ac:picMkLst>
        </pc:picChg>
      </pc:sldChg>
      <pc:sldChg chg="add del setBg">
        <pc:chgData name="Elli Cosky" userId="bfef3c8e-4860-4e5f-8032-c4c48c8a18b5" providerId="ADAL" clId="{C4E5FCB5-2212-4694-B3D4-F879C46361D6}" dt="2022-04-05T17:43:10.857" v="102"/>
        <pc:sldMkLst>
          <pc:docMk/>
          <pc:sldMk cId="2682611940" sldId="323"/>
        </pc:sldMkLst>
      </pc:sldChg>
      <pc:sldChg chg="addSp delSp modSp add modTransition modAnim addCm modCm modNotesTx">
        <pc:chgData name="Elli Cosky" userId="bfef3c8e-4860-4e5f-8032-c4c48c8a18b5" providerId="ADAL" clId="{C4E5FCB5-2212-4694-B3D4-F879C46361D6}" dt="2022-05-20T15:24:01.351" v="9802"/>
        <pc:sldMkLst>
          <pc:docMk/>
          <pc:sldMk cId="1745389746" sldId="324"/>
        </pc:sldMkLst>
        <pc:picChg chg="add del mod">
          <ac:chgData name="Elli Cosky" userId="bfef3c8e-4860-4e5f-8032-c4c48c8a18b5" providerId="ADAL" clId="{C4E5FCB5-2212-4694-B3D4-F879C46361D6}" dt="2022-05-19T17:58:28.460" v="9665"/>
          <ac:picMkLst>
            <pc:docMk/>
            <pc:sldMk cId="1745389746" sldId="324"/>
            <ac:picMk id="3" creationId="{20836EF8-A29C-1AD6-696D-F640B64FEF4A}"/>
          </ac:picMkLst>
        </pc:picChg>
        <pc:picChg chg="add del mod">
          <ac:chgData name="Elli Cosky" userId="bfef3c8e-4860-4e5f-8032-c4c48c8a18b5" providerId="ADAL" clId="{C4E5FCB5-2212-4694-B3D4-F879C46361D6}" dt="2022-05-19T17:59:44.724" v="9667"/>
          <ac:picMkLst>
            <pc:docMk/>
            <pc:sldMk cId="1745389746" sldId="324"/>
            <ac:picMk id="5" creationId="{1B943E3D-3C8A-5B23-47BB-E7CA09E9C356}"/>
          </ac:picMkLst>
        </pc:picChg>
        <pc:picChg chg="add mod">
          <ac:chgData name="Elli Cosky" userId="bfef3c8e-4860-4e5f-8032-c4c48c8a18b5" providerId="ADAL" clId="{C4E5FCB5-2212-4694-B3D4-F879C46361D6}" dt="2022-05-19T18:01:02.243" v="9668"/>
          <ac:picMkLst>
            <pc:docMk/>
            <pc:sldMk cId="1745389746" sldId="324"/>
            <ac:picMk id="6" creationId="{DE7C66A3-78CB-060D-1325-580B3CD525C7}"/>
          </ac:picMkLst>
        </pc:picChg>
      </pc:sldChg>
      <pc:sldChg chg="addSp modSp add ord modTransition addCm delCm modNotesTx">
        <pc:chgData name="Elli Cosky" userId="bfef3c8e-4860-4e5f-8032-c4c48c8a18b5" providerId="ADAL" clId="{C4E5FCB5-2212-4694-B3D4-F879C46361D6}" dt="2022-05-20T15:25:00.049" v="9815"/>
        <pc:sldMkLst>
          <pc:docMk/>
          <pc:sldMk cId="3295311223" sldId="325"/>
        </pc:sldMkLst>
        <pc:picChg chg="add mod">
          <ac:chgData name="Elli Cosky" userId="bfef3c8e-4860-4e5f-8032-c4c48c8a18b5" providerId="ADAL" clId="{C4E5FCB5-2212-4694-B3D4-F879C46361D6}" dt="2022-05-20T14:25:15.965" v="9736"/>
          <ac:picMkLst>
            <pc:docMk/>
            <pc:sldMk cId="3295311223" sldId="325"/>
            <ac:picMk id="2" creationId="{B90EAD85-DC08-3ACF-B87C-3A607CBA95B1}"/>
          </ac:picMkLst>
        </pc:picChg>
      </pc:sldChg>
      <pc:sldChg chg="add del">
        <pc:chgData name="Elli Cosky" userId="bfef3c8e-4860-4e5f-8032-c4c48c8a18b5" providerId="ADAL" clId="{C4E5FCB5-2212-4694-B3D4-F879C46361D6}" dt="2022-04-07T18:11:34.146" v="494" actId="2696"/>
        <pc:sldMkLst>
          <pc:docMk/>
          <pc:sldMk cId="3824504839" sldId="325"/>
        </pc:sldMkLst>
      </pc:sldChg>
      <pc:sldChg chg="addSp delSp modSp add mod modTransition modAnim modNotesTx">
        <pc:chgData name="Elli Cosky" userId="bfef3c8e-4860-4e5f-8032-c4c48c8a18b5" providerId="ADAL" clId="{C4E5FCB5-2212-4694-B3D4-F879C46361D6}" dt="2022-05-20T15:24:24.812" v="9806"/>
        <pc:sldMkLst>
          <pc:docMk/>
          <pc:sldMk cId="3690271725" sldId="326"/>
        </pc:sldMkLst>
        <pc:spChg chg="del mod topLvl">
          <ac:chgData name="Elli Cosky" userId="bfef3c8e-4860-4e5f-8032-c4c48c8a18b5" providerId="ADAL" clId="{C4E5FCB5-2212-4694-B3D4-F879C46361D6}" dt="2022-04-20T17:21:11.432" v="4346" actId="478"/>
          <ac:spMkLst>
            <pc:docMk/>
            <pc:sldMk cId="3690271725" sldId="326"/>
            <ac:spMk id="7" creationId="{F76374D8-3E76-4E24-938D-6D161978865C}"/>
          </ac:spMkLst>
        </pc:spChg>
        <pc:spChg chg="del mod topLvl">
          <ac:chgData name="Elli Cosky" userId="bfef3c8e-4860-4e5f-8032-c4c48c8a18b5" providerId="ADAL" clId="{C4E5FCB5-2212-4694-B3D4-F879C46361D6}" dt="2022-04-20T17:21:07.552" v="4345" actId="478"/>
          <ac:spMkLst>
            <pc:docMk/>
            <pc:sldMk cId="3690271725" sldId="326"/>
            <ac:spMk id="9" creationId="{8BB72AEA-8654-4006-82A7-734AA0E90D41}"/>
          </ac:spMkLst>
        </pc:spChg>
        <pc:spChg chg="add mod">
          <ac:chgData name="Elli Cosky" userId="bfef3c8e-4860-4e5f-8032-c4c48c8a18b5" providerId="ADAL" clId="{C4E5FCB5-2212-4694-B3D4-F879C46361D6}" dt="2022-04-20T17:25:25.429" v="4446" actId="1076"/>
          <ac:spMkLst>
            <pc:docMk/>
            <pc:sldMk cId="3690271725" sldId="326"/>
            <ac:spMk id="12" creationId="{DE7FD7FF-AF3A-414B-A9BA-AB832FCD9E16}"/>
          </ac:spMkLst>
        </pc:spChg>
        <pc:spChg chg="add mod">
          <ac:chgData name="Elli Cosky" userId="bfef3c8e-4860-4e5f-8032-c4c48c8a18b5" providerId="ADAL" clId="{C4E5FCB5-2212-4694-B3D4-F879C46361D6}" dt="2022-04-20T17:25:53.507" v="4503" actId="1035"/>
          <ac:spMkLst>
            <pc:docMk/>
            <pc:sldMk cId="3690271725" sldId="326"/>
            <ac:spMk id="13" creationId="{7D73568A-ABCA-496A-B4B9-A17FA44E2D79}"/>
          </ac:spMkLst>
        </pc:spChg>
        <pc:spChg chg="add mod ord">
          <ac:chgData name="Elli Cosky" userId="bfef3c8e-4860-4e5f-8032-c4c48c8a18b5" providerId="ADAL" clId="{C4E5FCB5-2212-4694-B3D4-F879C46361D6}" dt="2022-04-20T17:38:13.140" v="4721" actId="164"/>
          <ac:spMkLst>
            <pc:docMk/>
            <pc:sldMk cId="3690271725" sldId="326"/>
            <ac:spMk id="15" creationId="{02D58702-2252-48B1-B0EE-402FDD34E03B}"/>
          </ac:spMkLst>
        </pc:spChg>
        <pc:spChg chg="add mod ord">
          <ac:chgData name="Elli Cosky" userId="bfef3c8e-4860-4e5f-8032-c4c48c8a18b5" providerId="ADAL" clId="{C4E5FCB5-2212-4694-B3D4-F879C46361D6}" dt="2022-04-20T17:37:43.582" v="4709" actId="164"/>
          <ac:spMkLst>
            <pc:docMk/>
            <pc:sldMk cId="3690271725" sldId="326"/>
            <ac:spMk id="16" creationId="{50192145-9880-4ABF-83F3-D61B85E8838E}"/>
          </ac:spMkLst>
        </pc:spChg>
        <pc:spChg chg="add mod ord">
          <ac:chgData name="Elli Cosky" userId="bfef3c8e-4860-4e5f-8032-c4c48c8a18b5" providerId="ADAL" clId="{C4E5FCB5-2212-4694-B3D4-F879C46361D6}" dt="2022-04-20T17:38:13.140" v="4721" actId="164"/>
          <ac:spMkLst>
            <pc:docMk/>
            <pc:sldMk cId="3690271725" sldId="326"/>
            <ac:spMk id="17" creationId="{1E66DF61-059F-4981-9522-665B7154A2D8}"/>
          </ac:spMkLst>
        </pc:spChg>
        <pc:spChg chg="add mod">
          <ac:chgData name="Elli Cosky" userId="bfef3c8e-4860-4e5f-8032-c4c48c8a18b5" providerId="ADAL" clId="{C4E5FCB5-2212-4694-B3D4-F879C46361D6}" dt="2022-04-20T17:37:43.582" v="4709" actId="164"/>
          <ac:spMkLst>
            <pc:docMk/>
            <pc:sldMk cId="3690271725" sldId="326"/>
            <ac:spMk id="18" creationId="{167AE8FD-FEFC-48A3-8D11-6D5CF3FE58F5}"/>
          </ac:spMkLst>
        </pc:spChg>
        <pc:spChg chg="add mod">
          <ac:chgData name="Elli Cosky" userId="bfef3c8e-4860-4e5f-8032-c4c48c8a18b5" providerId="ADAL" clId="{C4E5FCB5-2212-4694-B3D4-F879C46361D6}" dt="2022-04-20T17:37:43.582" v="4709" actId="164"/>
          <ac:spMkLst>
            <pc:docMk/>
            <pc:sldMk cId="3690271725" sldId="326"/>
            <ac:spMk id="19" creationId="{FC1999E7-35B0-4309-8B10-BA9C0772FF50}"/>
          </ac:spMkLst>
        </pc:spChg>
        <pc:spChg chg="add del mod">
          <ac:chgData name="Elli Cosky" userId="bfef3c8e-4860-4e5f-8032-c4c48c8a18b5" providerId="ADAL" clId="{C4E5FCB5-2212-4694-B3D4-F879C46361D6}" dt="2022-04-20T17:33:29.861" v="4638" actId="478"/>
          <ac:spMkLst>
            <pc:docMk/>
            <pc:sldMk cId="3690271725" sldId="326"/>
            <ac:spMk id="20" creationId="{053D9DA3-4209-4938-80ED-115448AD8F74}"/>
          </ac:spMkLst>
        </pc:spChg>
        <pc:spChg chg="add del mod">
          <ac:chgData name="Elli Cosky" userId="bfef3c8e-4860-4e5f-8032-c4c48c8a18b5" providerId="ADAL" clId="{C4E5FCB5-2212-4694-B3D4-F879C46361D6}" dt="2022-04-20T17:33:36.479" v="4641" actId="478"/>
          <ac:spMkLst>
            <pc:docMk/>
            <pc:sldMk cId="3690271725" sldId="326"/>
            <ac:spMk id="21" creationId="{0219C9AD-09B1-48EA-B0EC-75AADF33FE3A}"/>
          </ac:spMkLst>
        </pc:spChg>
        <pc:spChg chg="add mod">
          <ac:chgData name="Elli Cosky" userId="bfef3c8e-4860-4e5f-8032-c4c48c8a18b5" providerId="ADAL" clId="{C4E5FCB5-2212-4694-B3D4-F879C46361D6}" dt="2022-04-20T17:38:13.140" v="4721" actId="164"/>
          <ac:spMkLst>
            <pc:docMk/>
            <pc:sldMk cId="3690271725" sldId="326"/>
            <ac:spMk id="22" creationId="{FC817207-FA86-4CC4-A2C9-2D771390B0A5}"/>
          </ac:spMkLst>
        </pc:spChg>
        <pc:grpChg chg="del mod topLvl">
          <ac:chgData name="Elli Cosky" userId="bfef3c8e-4860-4e5f-8032-c4c48c8a18b5" providerId="ADAL" clId="{C4E5FCB5-2212-4694-B3D4-F879C46361D6}" dt="2022-04-20T17:13:25.828" v="4335" actId="165"/>
          <ac:grpSpMkLst>
            <pc:docMk/>
            <pc:sldMk cId="3690271725" sldId="326"/>
            <ac:grpSpMk id="3" creationId="{2B298BAE-A59F-476C-A291-B8A3AC77E04F}"/>
          </ac:grpSpMkLst>
        </pc:grpChg>
        <pc:grpChg chg="del mod">
          <ac:chgData name="Elli Cosky" userId="bfef3c8e-4860-4e5f-8032-c4c48c8a18b5" providerId="ADAL" clId="{C4E5FCB5-2212-4694-B3D4-F879C46361D6}" dt="2022-04-20T17:13:11.320" v="4333" actId="165"/>
          <ac:grpSpMkLst>
            <pc:docMk/>
            <pc:sldMk cId="3690271725" sldId="326"/>
            <ac:grpSpMk id="10" creationId="{9EA00EDD-E9BD-461C-87AA-AAAAF013F0A0}"/>
          </ac:grpSpMkLst>
        </pc:grpChg>
        <pc:grpChg chg="add mod">
          <ac:chgData name="Elli Cosky" userId="bfef3c8e-4860-4e5f-8032-c4c48c8a18b5" providerId="ADAL" clId="{C4E5FCB5-2212-4694-B3D4-F879C46361D6}" dt="2022-04-20T17:38:52.099" v="4745" actId="1036"/>
          <ac:grpSpMkLst>
            <pc:docMk/>
            <pc:sldMk cId="3690271725" sldId="326"/>
            <ac:grpSpMk id="23" creationId="{3213B7FF-77CA-4BD5-A197-CC53E8588F03}"/>
          </ac:grpSpMkLst>
        </pc:grpChg>
        <pc:grpChg chg="add mod">
          <ac:chgData name="Elli Cosky" userId="bfef3c8e-4860-4e5f-8032-c4c48c8a18b5" providerId="ADAL" clId="{C4E5FCB5-2212-4694-B3D4-F879C46361D6}" dt="2022-04-20T17:38:27.044" v="4723" actId="164"/>
          <ac:grpSpMkLst>
            <pc:docMk/>
            <pc:sldMk cId="3690271725" sldId="326"/>
            <ac:grpSpMk id="24" creationId="{43D52338-82B9-4BA2-94C0-A61897EAB6B7}"/>
          </ac:grpSpMkLst>
        </pc:grpChg>
        <pc:grpChg chg="add mod">
          <ac:chgData name="Elli Cosky" userId="bfef3c8e-4860-4e5f-8032-c4c48c8a18b5" providerId="ADAL" clId="{C4E5FCB5-2212-4694-B3D4-F879C46361D6}" dt="2022-04-20T17:38:13.140" v="4721" actId="164"/>
          <ac:grpSpMkLst>
            <pc:docMk/>
            <pc:sldMk cId="3690271725" sldId="326"/>
            <ac:grpSpMk id="25" creationId="{05F10344-E714-48A8-84B4-9CFA87C0E6E8}"/>
          </ac:grpSpMkLst>
        </pc:grpChg>
        <pc:grpChg chg="add mod">
          <ac:chgData name="Elli Cosky" userId="bfef3c8e-4860-4e5f-8032-c4c48c8a18b5" providerId="ADAL" clId="{C4E5FCB5-2212-4694-B3D4-F879C46361D6}" dt="2022-04-20T17:38:33.104" v="4724" actId="1076"/>
          <ac:grpSpMkLst>
            <pc:docMk/>
            <pc:sldMk cId="3690271725" sldId="326"/>
            <ac:grpSpMk id="26" creationId="{1FF1EEFA-E818-4E05-83B9-B4ADB2B44F22}"/>
          </ac:grpSpMkLst>
        </pc:grpChg>
        <pc:picChg chg="add del mod">
          <ac:chgData name="Elli Cosky" userId="bfef3c8e-4860-4e5f-8032-c4c48c8a18b5" providerId="ADAL" clId="{C4E5FCB5-2212-4694-B3D4-F879C46361D6}" dt="2022-05-19T18:07:20.009" v="9679"/>
          <ac:picMkLst>
            <pc:docMk/>
            <pc:sldMk cId="3690271725" sldId="326"/>
            <ac:picMk id="3" creationId="{9323BF44-65D7-58FF-2D08-0D7B47ABCF3F}"/>
          </ac:picMkLst>
        </pc:picChg>
        <pc:picChg chg="mod topLvl modCrop">
          <ac:chgData name="Elli Cosky" userId="bfef3c8e-4860-4e5f-8032-c4c48c8a18b5" providerId="ADAL" clId="{C4E5FCB5-2212-4694-B3D4-F879C46361D6}" dt="2022-04-20T17:38:27.044" v="4723" actId="164"/>
          <ac:picMkLst>
            <pc:docMk/>
            <pc:sldMk cId="3690271725" sldId="326"/>
            <ac:picMk id="4" creationId="{C07D245F-1929-4FA7-9DD2-D267D5938DDD}"/>
          </ac:picMkLst>
        </pc:picChg>
        <pc:picChg chg="add del mod">
          <ac:chgData name="Elli Cosky" userId="bfef3c8e-4860-4e5f-8032-c4c48c8a18b5" providerId="ADAL" clId="{C4E5FCB5-2212-4694-B3D4-F879C46361D6}" dt="2022-05-19T18:07:56.359" v="9681"/>
          <ac:picMkLst>
            <pc:docMk/>
            <pc:sldMk cId="3690271725" sldId="326"/>
            <ac:picMk id="7" creationId="{A4035380-A79F-B555-1F68-15B045419489}"/>
          </ac:picMkLst>
        </pc:picChg>
        <pc:picChg chg="mod topLvl modCrop">
          <ac:chgData name="Elli Cosky" userId="bfef3c8e-4860-4e5f-8032-c4c48c8a18b5" providerId="ADAL" clId="{C4E5FCB5-2212-4694-B3D4-F879C46361D6}" dt="2022-04-20T17:25:35.807" v="4454" actId="1035"/>
          <ac:picMkLst>
            <pc:docMk/>
            <pc:sldMk cId="3690271725" sldId="326"/>
            <ac:picMk id="8" creationId="{27EF047D-9892-4F9E-A1BF-AFA5579841AD}"/>
          </ac:picMkLst>
        </pc:picChg>
        <pc:picChg chg="add del mod">
          <ac:chgData name="Elli Cosky" userId="bfef3c8e-4860-4e5f-8032-c4c48c8a18b5" providerId="ADAL" clId="{C4E5FCB5-2212-4694-B3D4-F879C46361D6}" dt="2022-05-19T18:08:57.466" v="9683"/>
          <ac:picMkLst>
            <pc:docMk/>
            <pc:sldMk cId="3690271725" sldId="326"/>
            <ac:picMk id="9" creationId="{D3EB1DAE-BBA6-A1D6-EBDC-56C35AF4A102}"/>
          </ac:picMkLst>
        </pc:picChg>
        <pc:picChg chg="add mod">
          <ac:chgData name="Elli Cosky" userId="bfef3c8e-4860-4e5f-8032-c4c48c8a18b5" providerId="ADAL" clId="{C4E5FCB5-2212-4694-B3D4-F879C46361D6}" dt="2022-05-19T18:09:30.862" v="9684"/>
          <ac:picMkLst>
            <pc:docMk/>
            <pc:sldMk cId="3690271725" sldId="326"/>
            <ac:picMk id="10" creationId="{965EE07C-6C9C-8666-98F6-E8A2D9E3C710}"/>
          </ac:picMkLst>
        </pc:picChg>
        <pc:picChg chg="add mod modCrop">
          <ac:chgData name="Elli Cosky" userId="bfef3c8e-4860-4e5f-8032-c4c48c8a18b5" providerId="ADAL" clId="{C4E5FCB5-2212-4694-B3D4-F879C46361D6}" dt="2022-04-20T17:25:35.807" v="4454" actId="1035"/>
          <ac:picMkLst>
            <pc:docMk/>
            <pc:sldMk cId="3690271725" sldId="326"/>
            <ac:picMk id="11" creationId="{466FA083-F2F6-419E-889B-CE67A6FDA2E0}"/>
          </ac:picMkLst>
        </pc:picChg>
        <pc:picChg chg="add mod modCrop">
          <ac:chgData name="Elli Cosky" userId="bfef3c8e-4860-4e5f-8032-c4c48c8a18b5" providerId="ADAL" clId="{C4E5FCB5-2212-4694-B3D4-F879C46361D6}" dt="2022-04-20T17:39:42.384" v="4751" actId="14100"/>
          <ac:picMkLst>
            <pc:docMk/>
            <pc:sldMk cId="3690271725" sldId="326"/>
            <ac:picMk id="14" creationId="{12EBB381-2B6A-43FD-BBAB-4C47F8C472D5}"/>
          </ac:picMkLst>
        </pc:picChg>
        <pc:cxnChg chg="add del mod">
          <ac:chgData name="Elli Cosky" userId="bfef3c8e-4860-4e5f-8032-c4c48c8a18b5" providerId="ADAL" clId="{C4E5FCB5-2212-4694-B3D4-F879C46361D6}" dt="2022-04-20T17:39:51.878" v="4753" actId="478"/>
          <ac:cxnSpMkLst>
            <pc:docMk/>
            <pc:sldMk cId="3690271725" sldId="326"/>
            <ac:cxnSpMk id="28" creationId="{A1007832-A049-4196-99E1-9905C7B9E992}"/>
          </ac:cxnSpMkLst>
        </pc:cxnChg>
      </pc:sldChg>
      <pc:sldChg chg="delSp modSp add del mod modNotesTx">
        <pc:chgData name="Elli Cosky" userId="bfef3c8e-4860-4e5f-8032-c4c48c8a18b5" providerId="ADAL" clId="{C4E5FCB5-2212-4694-B3D4-F879C46361D6}" dt="2022-04-21T02:31:09.072" v="5047" actId="47"/>
        <pc:sldMkLst>
          <pc:docMk/>
          <pc:sldMk cId="2753875249" sldId="327"/>
        </pc:sldMkLst>
        <pc:spChg chg="mod">
          <ac:chgData name="Elli Cosky" userId="bfef3c8e-4860-4e5f-8032-c4c48c8a18b5" providerId="ADAL" clId="{C4E5FCB5-2212-4694-B3D4-F879C46361D6}" dt="2022-04-07T18:51:54.241" v="1109" actId="20577"/>
          <ac:spMkLst>
            <pc:docMk/>
            <pc:sldMk cId="2753875249" sldId="327"/>
            <ac:spMk id="6" creationId="{0F2C6AA6-764C-49F0-80C1-CA2FE4B56798}"/>
          </ac:spMkLst>
        </pc:spChg>
        <pc:grpChg chg="del">
          <ac:chgData name="Elli Cosky" userId="bfef3c8e-4860-4e5f-8032-c4c48c8a18b5" providerId="ADAL" clId="{C4E5FCB5-2212-4694-B3D4-F879C46361D6}" dt="2022-04-07T18:51:45.298" v="1098" actId="478"/>
          <ac:grpSpMkLst>
            <pc:docMk/>
            <pc:sldMk cId="2753875249" sldId="327"/>
            <ac:grpSpMk id="10" creationId="{9EA00EDD-E9BD-461C-87AA-AAAAF013F0A0}"/>
          </ac:grpSpMkLst>
        </pc:grpChg>
      </pc:sldChg>
      <pc:sldChg chg="addSp delSp modSp add mod ord modTransition addCm modNotesTx">
        <pc:chgData name="Elli Cosky" userId="bfef3c8e-4860-4e5f-8032-c4c48c8a18b5" providerId="ADAL" clId="{C4E5FCB5-2212-4694-B3D4-F879C46361D6}" dt="2022-05-20T15:24:40.466" v="9810"/>
        <pc:sldMkLst>
          <pc:docMk/>
          <pc:sldMk cId="2782758011" sldId="328"/>
        </pc:sldMkLst>
        <pc:spChg chg="mod">
          <ac:chgData name="Elli Cosky" userId="bfef3c8e-4860-4e5f-8032-c4c48c8a18b5" providerId="ADAL" clId="{C4E5FCB5-2212-4694-B3D4-F879C46361D6}" dt="2022-04-11T15:33:53.396" v="1985" actId="20577"/>
          <ac:spMkLst>
            <pc:docMk/>
            <pc:sldMk cId="2782758011" sldId="328"/>
            <ac:spMk id="2" creationId="{927FBC86-65C5-45D1-9C13-73E8ADB29B93}"/>
          </ac:spMkLst>
        </pc:spChg>
        <pc:spChg chg="mod">
          <ac:chgData name="Elli Cosky" userId="bfef3c8e-4860-4e5f-8032-c4c48c8a18b5" providerId="ADAL" clId="{C4E5FCB5-2212-4694-B3D4-F879C46361D6}" dt="2022-04-20T17:42:32.680" v="4777" actId="1037"/>
          <ac:spMkLst>
            <pc:docMk/>
            <pc:sldMk cId="2782758011" sldId="328"/>
            <ac:spMk id="6" creationId="{0F2C6AA6-764C-49F0-80C1-CA2FE4B56798}"/>
          </ac:spMkLst>
        </pc:spChg>
        <pc:spChg chg="add mod">
          <ac:chgData name="Elli Cosky" userId="bfef3c8e-4860-4e5f-8032-c4c48c8a18b5" providerId="ADAL" clId="{C4E5FCB5-2212-4694-B3D4-F879C46361D6}" dt="2022-04-20T17:42:17.232" v="4772" actId="1037"/>
          <ac:spMkLst>
            <pc:docMk/>
            <pc:sldMk cId="2782758011" sldId="328"/>
            <ac:spMk id="11" creationId="{A6E05C0A-F23F-441A-B884-4C5B2D9BF6F4}"/>
          </ac:spMkLst>
        </pc:spChg>
        <pc:spChg chg="add mod">
          <ac:chgData name="Elli Cosky" userId="bfef3c8e-4860-4e5f-8032-c4c48c8a18b5" providerId="ADAL" clId="{C4E5FCB5-2212-4694-B3D4-F879C46361D6}" dt="2022-04-20T17:42:25.503" v="4775" actId="1037"/>
          <ac:spMkLst>
            <pc:docMk/>
            <pc:sldMk cId="2782758011" sldId="328"/>
            <ac:spMk id="12" creationId="{E968F1F2-B2AB-4D5E-8451-5A5BBF8F8F96}"/>
          </ac:spMkLst>
        </pc:spChg>
        <pc:spChg chg="add del mod">
          <ac:chgData name="Elli Cosky" userId="bfef3c8e-4860-4e5f-8032-c4c48c8a18b5" providerId="ADAL" clId="{C4E5FCB5-2212-4694-B3D4-F879C46361D6}" dt="2022-04-11T15:35:28.617" v="2057" actId="478"/>
          <ac:spMkLst>
            <pc:docMk/>
            <pc:sldMk cId="2782758011" sldId="328"/>
            <ac:spMk id="13" creationId="{2CFD8B04-55F6-475E-B88F-785BCAB47678}"/>
          </ac:spMkLst>
        </pc:spChg>
        <pc:spChg chg="del mod topLvl">
          <ac:chgData name="Elli Cosky" userId="bfef3c8e-4860-4e5f-8032-c4c48c8a18b5" providerId="ADAL" clId="{C4E5FCB5-2212-4694-B3D4-F879C46361D6}" dt="2022-04-11T16:59:36.529" v="2404" actId="478"/>
          <ac:spMkLst>
            <pc:docMk/>
            <pc:sldMk cId="2782758011" sldId="328"/>
            <ac:spMk id="21" creationId="{7F117937-4AE5-40DC-9056-3C7FF6EDACC7}"/>
          </ac:spMkLst>
        </pc:spChg>
        <pc:spChg chg="del mod topLvl">
          <ac:chgData name="Elli Cosky" userId="bfef3c8e-4860-4e5f-8032-c4c48c8a18b5" providerId="ADAL" clId="{C4E5FCB5-2212-4694-B3D4-F879C46361D6}" dt="2022-04-11T15:44:30.765" v="2364" actId="478"/>
          <ac:spMkLst>
            <pc:docMk/>
            <pc:sldMk cId="2782758011" sldId="328"/>
            <ac:spMk id="22" creationId="{98EEBD2F-6D15-4DA7-845A-44B4E315E555}"/>
          </ac:spMkLst>
        </pc:spChg>
        <pc:grpChg chg="del mod">
          <ac:chgData name="Elli Cosky" userId="bfef3c8e-4860-4e5f-8032-c4c48c8a18b5" providerId="ADAL" clId="{C4E5FCB5-2212-4694-B3D4-F879C46361D6}" dt="2022-04-11T15:34:16.837" v="2007" actId="478"/>
          <ac:grpSpMkLst>
            <pc:docMk/>
            <pc:sldMk cId="2782758011" sldId="328"/>
            <ac:grpSpMk id="10" creationId="{9EA00EDD-E9BD-461C-87AA-AAAAF013F0A0}"/>
          </ac:grpSpMkLst>
        </pc:grpChg>
        <pc:grpChg chg="add del mod">
          <ac:chgData name="Elli Cosky" userId="bfef3c8e-4860-4e5f-8032-c4c48c8a18b5" providerId="ADAL" clId="{C4E5FCB5-2212-4694-B3D4-F879C46361D6}" dt="2022-04-11T15:43:12.348" v="2352" actId="165"/>
          <ac:grpSpMkLst>
            <pc:docMk/>
            <pc:sldMk cId="2782758011" sldId="328"/>
            <ac:grpSpMk id="19" creationId="{D5505AAE-DEED-469E-9DA3-C79FDE4158BD}"/>
          </ac:grpSpMkLst>
        </pc:grpChg>
        <pc:grpChg chg="del mod topLvl">
          <ac:chgData name="Elli Cosky" userId="bfef3c8e-4860-4e5f-8032-c4c48c8a18b5" providerId="ADAL" clId="{C4E5FCB5-2212-4694-B3D4-F879C46361D6}" dt="2022-04-11T15:43:45.655" v="2354" actId="165"/>
          <ac:grpSpMkLst>
            <pc:docMk/>
            <pc:sldMk cId="2782758011" sldId="328"/>
            <ac:grpSpMk id="20" creationId="{D2046270-018A-4141-A65D-AC9E47E8FBFF}"/>
          </ac:grpSpMkLst>
        </pc:grpChg>
        <pc:picChg chg="add mod">
          <ac:chgData name="Elli Cosky" userId="bfef3c8e-4860-4e5f-8032-c4c48c8a18b5" providerId="ADAL" clId="{C4E5FCB5-2212-4694-B3D4-F879C46361D6}" dt="2022-05-19T18:25:28.461" v="9706"/>
          <ac:picMkLst>
            <pc:docMk/>
            <pc:sldMk cId="2782758011" sldId="328"/>
            <ac:picMk id="3" creationId="{A84B79D7-0741-814E-DB4D-96F7CE2C8149}"/>
          </ac:picMkLst>
        </pc:picChg>
        <pc:picChg chg="add del mod ord modCrop">
          <ac:chgData name="Elli Cosky" userId="bfef3c8e-4860-4e5f-8032-c4c48c8a18b5" providerId="ADAL" clId="{C4E5FCB5-2212-4694-B3D4-F879C46361D6}" dt="2022-04-12T18:14:06.984" v="3154" actId="478"/>
          <ac:picMkLst>
            <pc:docMk/>
            <pc:sldMk cId="2782758011" sldId="328"/>
            <ac:picMk id="18" creationId="{B7141671-F71D-40BD-B1D2-3DCB4513E414}"/>
          </ac:picMkLst>
        </pc:picChg>
        <pc:picChg chg="add del mod ord topLvl modCrop">
          <ac:chgData name="Elli Cosky" userId="bfef3c8e-4860-4e5f-8032-c4c48c8a18b5" providerId="ADAL" clId="{C4E5FCB5-2212-4694-B3D4-F879C46361D6}" dt="2022-04-12T18:17:00.724" v="3232" actId="478"/>
          <ac:picMkLst>
            <pc:docMk/>
            <pc:sldMk cId="2782758011" sldId="328"/>
            <ac:picMk id="23" creationId="{454A1358-A75F-42F7-9DC3-9D3F38E59B19}"/>
          </ac:picMkLst>
        </pc:picChg>
        <pc:picChg chg="add del mod topLvl">
          <ac:chgData name="Elli Cosky" userId="bfef3c8e-4860-4e5f-8032-c4c48c8a18b5" providerId="ADAL" clId="{C4E5FCB5-2212-4694-B3D4-F879C46361D6}" dt="2022-04-11T15:44:01.869" v="2358" actId="478"/>
          <ac:picMkLst>
            <pc:docMk/>
            <pc:sldMk cId="2782758011" sldId="328"/>
            <ac:picMk id="24" creationId="{70D86E75-A459-42B3-8224-D686EB4DCE6C}"/>
          </ac:picMkLst>
        </pc:picChg>
        <pc:cxnChg chg="add mod">
          <ac:chgData name="Elli Cosky" userId="bfef3c8e-4860-4e5f-8032-c4c48c8a18b5" providerId="ADAL" clId="{C4E5FCB5-2212-4694-B3D4-F879C46361D6}" dt="2022-04-11T15:42:00.013" v="2345" actId="1037"/>
          <ac:cxnSpMkLst>
            <pc:docMk/>
            <pc:sldMk cId="2782758011" sldId="328"/>
            <ac:cxnSpMk id="15" creationId="{D89A5166-2A91-40BF-8740-5AA38AFB19D1}"/>
          </ac:cxnSpMkLst>
        </pc:cxnChg>
        <pc:cxnChg chg="add del mod">
          <ac:chgData name="Elli Cosky" userId="bfef3c8e-4860-4e5f-8032-c4c48c8a18b5" providerId="ADAL" clId="{C4E5FCB5-2212-4694-B3D4-F879C46361D6}" dt="2022-04-11T15:41:00.279" v="2310" actId="478"/>
          <ac:cxnSpMkLst>
            <pc:docMk/>
            <pc:sldMk cId="2782758011" sldId="328"/>
            <ac:cxnSpMk id="16" creationId="{24C010D1-F66A-44AF-A34F-168234D0E1FC}"/>
          </ac:cxnSpMkLst>
        </pc:cxnChg>
        <pc:cxnChg chg="add mod">
          <ac:chgData name="Elli Cosky" userId="bfef3c8e-4860-4e5f-8032-c4c48c8a18b5" providerId="ADAL" clId="{C4E5FCB5-2212-4694-B3D4-F879C46361D6}" dt="2022-04-11T15:41:54.581" v="2343" actId="1038"/>
          <ac:cxnSpMkLst>
            <pc:docMk/>
            <pc:sldMk cId="2782758011" sldId="328"/>
            <ac:cxnSpMk id="17" creationId="{0DCAA110-9F55-4881-ACCB-825135E7A4C5}"/>
          </ac:cxnSpMkLst>
        </pc:cxnChg>
      </pc:sldChg>
      <pc:sldChg chg="addSp delSp modSp add mod modTransition modAnim modNotesTx">
        <pc:chgData name="Elli Cosky" userId="bfef3c8e-4860-4e5f-8032-c4c48c8a18b5" providerId="ADAL" clId="{C4E5FCB5-2212-4694-B3D4-F879C46361D6}" dt="2022-05-20T15:24:44.454" v="9811"/>
        <pc:sldMkLst>
          <pc:docMk/>
          <pc:sldMk cId="2384545684" sldId="329"/>
        </pc:sldMkLst>
        <pc:spChg chg="mod">
          <ac:chgData name="Elli Cosky" userId="bfef3c8e-4860-4e5f-8032-c4c48c8a18b5" providerId="ADAL" clId="{C4E5FCB5-2212-4694-B3D4-F879C46361D6}" dt="2022-04-21T19:41:54.350" v="5195" actId="20577"/>
          <ac:spMkLst>
            <pc:docMk/>
            <pc:sldMk cId="2384545684" sldId="329"/>
            <ac:spMk id="6" creationId="{93564D30-1965-4BF9-BD61-2C86319937F6}"/>
          </ac:spMkLst>
        </pc:spChg>
        <pc:picChg chg="add del mod">
          <ac:chgData name="Elli Cosky" userId="bfef3c8e-4860-4e5f-8032-c4c48c8a18b5" providerId="ADAL" clId="{C4E5FCB5-2212-4694-B3D4-F879C46361D6}" dt="2022-05-19T18:29:26.377" v="9708"/>
          <ac:picMkLst>
            <pc:docMk/>
            <pc:sldMk cId="2384545684" sldId="329"/>
            <ac:picMk id="2" creationId="{841E7570-26DB-A1E1-DC10-713F9C7CC8D0}"/>
          </ac:picMkLst>
        </pc:picChg>
        <pc:picChg chg="add del mod">
          <ac:chgData name="Elli Cosky" userId="bfef3c8e-4860-4e5f-8032-c4c48c8a18b5" providerId="ADAL" clId="{C4E5FCB5-2212-4694-B3D4-F879C46361D6}" dt="2022-05-19T18:30:22.900" v="9710"/>
          <ac:picMkLst>
            <pc:docMk/>
            <pc:sldMk cId="2384545684" sldId="329"/>
            <ac:picMk id="3" creationId="{6A49D435-3CDA-B0E5-089B-806CA009BB93}"/>
          </ac:picMkLst>
        </pc:picChg>
        <pc:picChg chg="add mod">
          <ac:chgData name="Elli Cosky" userId="bfef3c8e-4860-4e5f-8032-c4c48c8a18b5" providerId="ADAL" clId="{C4E5FCB5-2212-4694-B3D4-F879C46361D6}" dt="2022-05-19T18:30:38.737" v="9711"/>
          <ac:picMkLst>
            <pc:docMk/>
            <pc:sldMk cId="2384545684" sldId="329"/>
            <ac:picMk id="4" creationId="{D9E0FAD0-0725-7C25-AB0E-4DB7689B1338}"/>
          </ac:picMkLst>
        </pc:picChg>
      </pc:sldChg>
      <pc:sldChg chg="addSp delSp modSp add modTransition modAnim addCm delCm">
        <pc:chgData name="Elli Cosky" userId="bfef3c8e-4860-4e5f-8032-c4c48c8a18b5" providerId="ADAL" clId="{C4E5FCB5-2212-4694-B3D4-F879C46361D6}" dt="2022-05-20T15:24:48.146" v="9812"/>
        <pc:sldMkLst>
          <pc:docMk/>
          <pc:sldMk cId="1621891558" sldId="330"/>
        </pc:sldMkLst>
        <pc:picChg chg="add del mod">
          <ac:chgData name="Elli Cosky" userId="bfef3c8e-4860-4e5f-8032-c4c48c8a18b5" providerId="ADAL" clId="{C4E5FCB5-2212-4694-B3D4-F879C46361D6}" dt="2022-05-19T18:32:47.322" v="9713"/>
          <ac:picMkLst>
            <pc:docMk/>
            <pc:sldMk cId="1621891558" sldId="330"/>
            <ac:picMk id="6" creationId="{22636DE5-0FEF-82BF-C9F2-4AA69B198A37}"/>
          </ac:picMkLst>
        </pc:picChg>
        <pc:picChg chg="add del mod">
          <ac:chgData name="Elli Cosky" userId="bfef3c8e-4860-4e5f-8032-c4c48c8a18b5" providerId="ADAL" clId="{C4E5FCB5-2212-4694-B3D4-F879C46361D6}" dt="2022-05-19T18:33:06.857" v="9715"/>
          <ac:picMkLst>
            <pc:docMk/>
            <pc:sldMk cId="1621891558" sldId="330"/>
            <ac:picMk id="7" creationId="{5D386DE5-39C4-8450-1407-4A1262AB11CB}"/>
          </ac:picMkLst>
        </pc:picChg>
        <pc:picChg chg="add del mod">
          <ac:chgData name="Elli Cosky" userId="bfef3c8e-4860-4e5f-8032-c4c48c8a18b5" providerId="ADAL" clId="{C4E5FCB5-2212-4694-B3D4-F879C46361D6}" dt="2022-05-19T18:33:37.776" v="9717"/>
          <ac:picMkLst>
            <pc:docMk/>
            <pc:sldMk cId="1621891558" sldId="330"/>
            <ac:picMk id="8" creationId="{A6F51512-42C9-2420-569E-215B3E689DC5}"/>
          </ac:picMkLst>
        </pc:picChg>
        <pc:picChg chg="add del mod">
          <ac:chgData name="Elli Cosky" userId="bfef3c8e-4860-4e5f-8032-c4c48c8a18b5" providerId="ADAL" clId="{C4E5FCB5-2212-4694-B3D4-F879C46361D6}" dt="2022-05-19T18:34:11.810" v="9719"/>
          <ac:picMkLst>
            <pc:docMk/>
            <pc:sldMk cId="1621891558" sldId="330"/>
            <ac:picMk id="9" creationId="{B3022E47-6C29-83E9-5B7C-27F2791AB0DB}"/>
          </ac:picMkLst>
        </pc:picChg>
        <pc:picChg chg="add mod">
          <ac:chgData name="Elli Cosky" userId="bfef3c8e-4860-4e5f-8032-c4c48c8a18b5" providerId="ADAL" clId="{C4E5FCB5-2212-4694-B3D4-F879C46361D6}" dt="2022-05-19T18:35:07.830" v="9720"/>
          <ac:picMkLst>
            <pc:docMk/>
            <pc:sldMk cId="1621891558" sldId="330"/>
            <ac:picMk id="10" creationId="{300225E2-BD2B-D0A4-3B94-AC7F7FB31B35}"/>
          </ac:picMkLst>
        </pc:picChg>
      </pc:sldChg>
      <pc:sldChg chg="addSp delSp modSp add modTransition modAnim addCm delCm modCm modNotes modNotesTx">
        <pc:chgData name="Elli Cosky" userId="bfef3c8e-4860-4e5f-8032-c4c48c8a18b5" providerId="ADAL" clId="{C4E5FCB5-2212-4694-B3D4-F879C46361D6}" dt="2022-05-20T15:24:52.058" v="9813"/>
        <pc:sldMkLst>
          <pc:docMk/>
          <pc:sldMk cId="788397004" sldId="331"/>
        </pc:sldMkLst>
        <pc:picChg chg="add del mod">
          <ac:chgData name="Elli Cosky" userId="bfef3c8e-4860-4e5f-8032-c4c48c8a18b5" providerId="ADAL" clId="{C4E5FCB5-2212-4694-B3D4-F879C46361D6}" dt="2022-05-19T18:37:08.603" v="9722"/>
          <ac:picMkLst>
            <pc:docMk/>
            <pc:sldMk cId="788397004" sldId="331"/>
            <ac:picMk id="3" creationId="{2BE8BB34-1DDA-94EF-97FF-D2D5B92F28B4}"/>
          </ac:picMkLst>
        </pc:picChg>
        <pc:picChg chg="add del mod">
          <ac:chgData name="Elli Cosky" userId="bfef3c8e-4860-4e5f-8032-c4c48c8a18b5" providerId="ADAL" clId="{C4E5FCB5-2212-4694-B3D4-F879C46361D6}" dt="2022-05-19T18:37:53.837" v="9724"/>
          <ac:picMkLst>
            <pc:docMk/>
            <pc:sldMk cId="788397004" sldId="331"/>
            <ac:picMk id="4" creationId="{03FC7D31-F917-120D-61AD-E52D579B05AE}"/>
          </ac:picMkLst>
        </pc:picChg>
        <pc:picChg chg="add del mod">
          <ac:chgData name="Elli Cosky" userId="bfef3c8e-4860-4e5f-8032-c4c48c8a18b5" providerId="ADAL" clId="{C4E5FCB5-2212-4694-B3D4-F879C46361D6}" dt="2022-05-19T18:38:58.454" v="9726"/>
          <ac:picMkLst>
            <pc:docMk/>
            <pc:sldMk cId="788397004" sldId="331"/>
            <ac:picMk id="7" creationId="{7B524E58-82B3-6F19-0505-63043EF1B22F}"/>
          </ac:picMkLst>
        </pc:picChg>
        <pc:picChg chg="add del mod">
          <ac:chgData name="Elli Cosky" userId="bfef3c8e-4860-4e5f-8032-c4c48c8a18b5" providerId="ADAL" clId="{C4E5FCB5-2212-4694-B3D4-F879C46361D6}" dt="2022-05-19T18:40:09.128" v="9728"/>
          <ac:picMkLst>
            <pc:docMk/>
            <pc:sldMk cId="788397004" sldId="331"/>
            <ac:picMk id="8" creationId="{C035FB77-441B-D1A6-08DE-3E81998A68C6}"/>
          </ac:picMkLst>
        </pc:picChg>
        <pc:picChg chg="add mod">
          <ac:chgData name="Elli Cosky" userId="bfef3c8e-4860-4e5f-8032-c4c48c8a18b5" providerId="ADAL" clId="{C4E5FCB5-2212-4694-B3D4-F879C46361D6}" dt="2022-05-19T18:41:30.509" v="9729"/>
          <ac:picMkLst>
            <pc:docMk/>
            <pc:sldMk cId="788397004" sldId="331"/>
            <ac:picMk id="9" creationId="{3883A9DD-0346-5E88-9438-80E11295E09E}"/>
          </ac:picMkLst>
        </pc:picChg>
      </pc:sldChg>
      <pc:sldChg chg="addSp delSp modSp add modTransition modAnim delCm modNotesTx">
        <pc:chgData name="Elli Cosky" userId="bfef3c8e-4860-4e5f-8032-c4c48c8a18b5" providerId="ADAL" clId="{C4E5FCB5-2212-4694-B3D4-F879C46361D6}" dt="2022-05-20T15:24:56.558" v="9814"/>
        <pc:sldMkLst>
          <pc:docMk/>
          <pc:sldMk cId="1151614460" sldId="332"/>
        </pc:sldMkLst>
        <pc:picChg chg="add del mod">
          <ac:chgData name="Elli Cosky" userId="bfef3c8e-4860-4e5f-8032-c4c48c8a18b5" providerId="ADAL" clId="{C4E5FCB5-2212-4694-B3D4-F879C46361D6}" dt="2022-05-19T18:42:43.225" v="9734"/>
          <ac:picMkLst>
            <pc:docMk/>
            <pc:sldMk cId="1151614460" sldId="332"/>
            <ac:picMk id="2" creationId="{1B2AD3E4-9E82-B022-68F3-132851CFC31B}"/>
          </ac:picMkLst>
        </pc:picChg>
        <pc:picChg chg="add mod">
          <ac:chgData name="Elli Cosky" userId="bfef3c8e-4860-4e5f-8032-c4c48c8a18b5" providerId="ADAL" clId="{C4E5FCB5-2212-4694-B3D4-F879C46361D6}" dt="2022-05-19T18:43:12.284" v="9735"/>
          <ac:picMkLst>
            <pc:docMk/>
            <pc:sldMk cId="1151614460" sldId="332"/>
            <ac:picMk id="3" creationId="{4C31628A-80CC-87FC-E946-B9E8943AACCB}"/>
          </ac:picMkLst>
        </pc:picChg>
      </pc:sldChg>
      <pc:sldChg chg="add del">
        <pc:chgData name="Elli Cosky" userId="bfef3c8e-4860-4e5f-8032-c4c48c8a18b5" providerId="ADAL" clId="{C4E5FCB5-2212-4694-B3D4-F879C46361D6}" dt="2022-05-04T14:40:12.762" v="8326" actId="47"/>
        <pc:sldMkLst>
          <pc:docMk/>
          <pc:sldMk cId="2728955223" sldId="333"/>
        </pc:sldMkLst>
      </pc:sldChg>
      <pc:sldChg chg="addSp delSp modSp add mod modTransition modAnim modNotesTx">
        <pc:chgData name="Elli Cosky" userId="bfef3c8e-4860-4e5f-8032-c4c48c8a18b5" providerId="ADAL" clId="{C4E5FCB5-2212-4694-B3D4-F879C46361D6}" dt="2022-05-20T15:45:19.513" v="9841"/>
        <pc:sldMkLst>
          <pc:docMk/>
          <pc:sldMk cId="3445780147" sldId="333"/>
        </pc:sldMkLst>
        <pc:spChg chg="mod">
          <ac:chgData name="Elli Cosky" userId="bfef3c8e-4860-4e5f-8032-c4c48c8a18b5" providerId="ADAL" clId="{C4E5FCB5-2212-4694-B3D4-F879C46361D6}" dt="2022-05-11T14:48:17.386" v="9171" actId="1076"/>
          <ac:spMkLst>
            <pc:docMk/>
            <pc:sldMk cId="3445780147" sldId="333"/>
            <ac:spMk id="2" creationId="{927FBC86-65C5-45D1-9C13-73E8ADB29B93}"/>
          </ac:spMkLst>
        </pc:spChg>
        <pc:spChg chg="add mod">
          <ac:chgData name="Elli Cosky" userId="bfef3c8e-4860-4e5f-8032-c4c48c8a18b5" providerId="ADAL" clId="{C4E5FCB5-2212-4694-B3D4-F879C46361D6}" dt="2022-05-13T14:33:51.569" v="9564" actId="208"/>
          <ac:spMkLst>
            <pc:docMk/>
            <pc:sldMk cId="3445780147" sldId="333"/>
            <ac:spMk id="3" creationId="{88202489-ACBD-F293-892F-8315EBCB06F8}"/>
          </ac:spMkLst>
        </pc:spChg>
        <pc:spChg chg="add mod ord">
          <ac:chgData name="Elli Cosky" userId="bfef3c8e-4860-4e5f-8032-c4c48c8a18b5" providerId="ADAL" clId="{C4E5FCB5-2212-4694-B3D4-F879C46361D6}" dt="2022-05-13T14:33:58.693" v="9565" actId="2085"/>
          <ac:spMkLst>
            <pc:docMk/>
            <pc:sldMk cId="3445780147" sldId="333"/>
            <ac:spMk id="4" creationId="{B063C5D6-06CB-2409-D063-50DE83D7235B}"/>
          </ac:spMkLst>
        </pc:spChg>
        <pc:spChg chg="add mod ord">
          <ac:chgData name="Elli Cosky" userId="bfef3c8e-4860-4e5f-8032-c4c48c8a18b5" providerId="ADAL" clId="{C4E5FCB5-2212-4694-B3D4-F879C46361D6}" dt="2022-05-12T16:53:40.835" v="9413" actId="14100"/>
          <ac:spMkLst>
            <pc:docMk/>
            <pc:sldMk cId="3445780147" sldId="333"/>
            <ac:spMk id="6" creationId="{3DCA733E-970E-F096-DA87-C4F9388D9CB4}"/>
          </ac:spMkLst>
        </pc:spChg>
        <pc:spChg chg="add mod">
          <ac:chgData name="Elli Cosky" userId="bfef3c8e-4860-4e5f-8032-c4c48c8a18b5" providerId="ADAL" clId="{C4E5FCB5-2212-4694-B3D4-F879C46361D6}" dt="2022-05-13T14:32:24.210" v="9505" actId="1037"/>
          <ac:spMkLst>
            <pc:docMk/>
            <pc:sldMk cId="3445780147" sldId="333"/>
            <ac:spMk id="9" creationId="{373ABD0C-CE2F-695B-AEB1-95C8E210FA11}"/>
          </ac:spMkLst>
        </pc:spChg>
        <pc:grpChg chg="add mod ord">
          <ac:chgData name="Elli Cosky" userId="bfef3c8e-4860-4e5f-8032-c4c48c8a18b5" providerId="ADAL" clId="{C4E5FCB5-2212-4694-B3D4-F879C46361D6}" dt="2022-05-13T14:33:20.432" v="9555" actId="14100"/>
          <ac:grpSpMkLst>
            <pc:docMk/>
            <pc:sldMk cId="3445780147" sldId="333"/>
            <ac:grpSpMk id="7" creationId="{D6103880-5830-AC01-79B4-4DDF79683B58}"/>
          </ac:grpSpMkLst>
        </pc:grpChg>
        <pc:grpChg chg="del">
          <ac:chgData name="Elli Cosky" userId="bfef3c8e-4860-4e5f-8032-c4c48c8a18b5" providerId="ADAL" clId="{C4E5FCB5-2212-4694-B3D4-F879C46361D6}" dt="2022-05-11T14:48:20.206" v="9173" actId="478"/>
          <ac:grpSpMkLst>
            <pc:docMk/>
            <pc:sldMk cId="3445780147" sldId="333"/>
            <ac:grpSpMk id="12" creationId="{125B39D9-0385-4260-9F58-D1D34E34093F}"/>
          </ac:grpSpMkLst>
        </pc:grpChg>
        <pc:picChg chg="del">
          <ac:chgData name="Elli Cosky" userId="bfef3c8e-4860-4e5f-8032-c4c48c8a18b5" providerId="ADAL" clId="{C4E5FCB5-2212-4694-B3D4-F879C46361D6}" dt="2022-05-11T14:48:23.740" v="9176" actId="478"/>
          <ac:picMkLst>
            <pc:docMk/>
            <pc:sldMk cId="3445780147" sldId="333"/>
            <ac:picMk id="3" creationId="{182A4573-41CF-47A4-AF01-094C4586CB69}"/>
          </ac:picMkLst>
        </pc:picChg>
        <pc:picChg chg="del">
          <ac:chgData name="Elli Cosky" userId="bfef3c8e-4860-4e5f-8032-c4c48c8a18b5" providerId="ADAL" clId="{C4E5FCB5-2212-4694-B3D4-F879C46361D6}" dt="2022-05-11T14:48:27.459" v="9178" actId="478"/>
          <ac:picMkLst>
            <pc:docMk/>
            <pc:sldMk cId="3445780147" sldId="333"/>
            <ac:picMk id="4" creationId="{854F37B6-9894-9F45-8934-7BF4EEC69AA9}"/>
          </ac:picMkLst>
        </pc:picChg>
        <pc:picChg chg="add del mod">
          <ac:chgData name="Elli Cosky" userId="bfef3c8e-4860-4e5f-8032-c4c48c8a18b5" providerId="ADAL" clId="{C4E5FCB5-2212-4694-B3D4-F879C46361D6}" dt="2022-05-20T15:44:18.469" v="9839"/>
          <ac:picMkLst>
            <pc:docMk/>
            <pc:sldMk cId="3445780147" sldId="333"/>
            <ac:picMk id="6" creationId="{7181CAFA-A06E-1522-D9F2-3F68AD5ABAC3}"/>
          </ac:picMkLst>
        </pc:picChg>
        <pc:picChg chg="add del mod">
          <ac:chgData name="Elli Cosky" userId="bfef3c8e-4860-4e5f-8032-c4c48c8a18b5" providerId="ADAL" clId="{C4E5FCB5-2212-4694-B3D4-F879C46361D6}" dt="2022-05-19T17:55:56.168" v="9662"/>
          <ac:picMkLst>
            <pc:docMk/>
            <pc:sldMk cId="3445780147" sldId="333"/>
            <ac:picMk id="6" creationId="{EAFA4053-0208-C780-8ADE-BAD8450CAF62}"/>
          </ac:picMkLst>
        </pc:picChg>
        <pc:picChg chg="del">
          <ac:chgData name="Elli Cosky" userId="bfef3c8e-4860-4e5f-8032-c4c48c8a18b5" providerId="ADAL" clId="{C4E5FCB5-2212-4694-B3D4-F879C46361D6}" dt="2022-05-11T14:48:26.729" v="9177" actId="478"/>
          <ac:picMkLst>
            <pc:docMk/>
            <pc:sldMk cId="3445780147" sldId="333"/>
            <ac:picMk id="7" creationId="{A9BD5999-7EF9-4EBA-A100-1A9B224EFBAC}"/>
          </ac:picMkLst>
        </pc:picChg>
        <pc:picChg chg="add del mod">
          <ac:chgData name="Elli Cosky" userId="bfef3c8e-4860-4e5f-8032-c4c48c8a18b5" providerId="ADAL" clId="{C4E5FCB5-2212-4694-B3D4-F879C46361D6}" dt="2022-05-20T15:43:14.305" v="9837"/>
          <ac:picMkLst>
            <pc:docMk/>
            <pc:sldMk cId="3445780147" sldId="333"/>
            <ac:picMk id="8" creationId="{40EAAA6F-9E62-CB08-3C86-BA579D0593CF}"/>
          </ac:picMkLst>
        </pc:picChg>
        <pc:picChg chg="del mod">
          <ac:chgData name="Elli Cosky" userId="bfef3c8e-4860-4e5f-8032-c4c48c8a18b5" providerId="ADAL" clId="{C4E5FCB5-2212-4694-B3D4-F879C46361D6}" dt="2022-05-13T14:29:35.738" v="9431" actId="478"/>
          <ac:picMkLst>
            <pc:docMk/>
            <pc:sldMk cId="3445780147" sldId="333"/>
            <ac:picMk id="8" creationId="{B115B548-F31F-3EC5-AF8D-60EA8892CC29}"/>
          </ac:picMkLst>
        </pc:picChg>
        <pc:picChg chg="del">
          <ac:chgData name="Elli Cosky" userId="bfef3c8e-4860-4e5f-8032-c4c48c8a18b5" providerId="ADAL" clId="{C4E5FCB5-2212-4694-B3D4-F879C46361D6}" dt="2022-05-11T14:48:23.740" v="9176" actId="478"/>
          <ac:picMkLst>
            <pc:docMk/>
            <pc:sldMk cId="3445780147" sldId="333"/>
            <ac:picMk id="9" creationId="{F05A1D7A-66CE-4514-BEE3-D651D9067A12}"/>
          </ac:picMkLst>
        </pc:picChg>
        <pc:picChg chg="add mod">
          <ac:chgData name="Elli Cosky" userId="bfef3c8e-4860-4e5f-8032-c4c48c8a18b5" providerId="ADAL" clId="{C4E5FCB5-2212-4694-B3D4-F879C46361D6}" dt="2022-05-20T15:45:05.396" v="9840"/>
          <ac:picMkLst>
            <pc:docMk/>
            <pc:sldMk cId="3445780147" sldId="333"/>
            <ac:picMk id="10" creationId="{9228BE8F-E2FB-6466-0386-6CDD17DCF1A0}"/>
          </ac:picMkLst>
        </pc:picChg>
        <pc:picChg chg="del">
          <ac:chgData name="Elli Cosky" userId="bfef3c8e-4860-4e5f-8032-c4c48c8a18b5" providerId="ADAL" clId="{C4E5FCB5-2212-4694-B3D4-F879C46361D6}" dt="2022-05-11T14:48:19.542" v="9172" actId="478"/>
          <ac:picMkLst>
            <pc:docMk/>
            <pc:sldMk cId="3445780147" sldId="333"/>
            <ac:picMk id="10" creationId="{9E330C9D-50F7-4625-9DC8-B6F036EED9A5}"/>
          </ac:picMkLst>
        </pc:picChg>
        <pc:picChg chg="del mod">
          <ac:chgData name="Elli Cosky" userId="bfef3c8e-4860-4e5f-8032-c4c48c8a18b5" providerId="ADAL" clId="{C4E5FCB5-2212-4694-B3D4-F879C46361D6}" dt="2022-05-11T14:48:20.838" v="9175" actId="478"/>
          <ac:picMkLst>
            <pc:docMk/>
            <pc:sldMk cId="3445780147" sldId="333"/>
            <ac:picMk id="11" creationId="{D430C3F3-F6EC-4DE2-BFF3-F8E86B211B79}"/>
          </ac:picMkLst>
        </pc:picChg>
        <pc:picChg chg="del">
          <ac:chgData name="Elli Cosky" userId="bfef3c8e-4860-4e5f-8032-c4c48c8a18b5" providerId="ADAL" clId="{C4E5FCB5-2212-4694-B3D4-F879C46361D6}" dt="2022-05-11T14:48:23.740" v="9176" actId="478"/>
          <ac:picMkLst>
            <pc:docMk/>
            <pc:sldMk cId="3445780147" sldId="333"/>
            <ac:picMk id="20" creationId="{821EB423-742F-4A17-B6BE-A2BD3064033C}"/>
          </ac:picMkLst>
        </pc:picChg>
        <pc:picChg chg="del">
          <ac:chgData name="Elli Cosky" userId="bfef3c8e-4860-4e5f-8032-c4c48c8a18b5" providerId="ADAL" clId="{C4E5FCB5-2212-4694-B3D4-F879C46361D6}" dt="2022-05-11T14:48:23.740" v="9176" actId="478"/>
          <ac:picMkLst>
            <pc:docMk/>
            <pc:sldMk cId="3445780147" sldId="333"/>
            <ac:picMk id="21" creationId="{186F9482-DAD0-4A6B-AEBB-30FE36135D9E}"/>
          </ac:picMkLst>
        </pc:picChg>
        <pc:picChg chg="del">
          <ac:chgData name="Elli Cosky" userId="bfef3c8e-4860-4e5f-8032-c4c48c8a18b5" providerId="ADAL" clId="{C4E5FCB5-2212-4694-B3D4-F879C46361D6}" dt="2022-05-11T14:48:29.098" v="9180" actId="478"/>
          <ac:picMkLst>
            <pc:docMk/>
            <pc:sldMk cId="3445780147" sldId="333"/>
            <ac:picMk id="23" creationId="{0695804C-A1C8-45AC-9B56-0D1DC2AE3609}"/>
          </ac:picMkLst>
        </pc:picChg>
        <pc:picChg chg="del">
          <ac:chgData name="Elli Cosky" userId="bfef3c8e-4860-4e5f-8032-c4c48c8a18b5" providerId="ADAL" clId="{C4E5FCB5-2212-4694-B3D4-F879C46361D6}" dt="2022-05-11T14:48:23.740" v="9176" actId="478"/>
          <ac:picMkLst>
            <pc:docMk/>
            <pc:sldMk cId="3445780147" sldId="333"/>
            <ac:picMk id="31" creationId="{5075286F-7421-4D60-8357-A2F137F9BF30}"/>
          </ac:picMkLst>
        </pc:picChg>
        <pc:picChg chg="add mod modCrop">
          <ac:chgData name="Elli Cosky" userId="bfef3c8e-4860-4e5f-8032-c4c48c8a18b5" providerId="ADAL" clId="{C4E5FCB5-2212-4694-B3D4-F879C46361D6}" dt="2022-05-13T14:32:34.546" v="9508" actId="1037"/>
          <ac:picMkLst>
            <pc:docMk/>
            <pc:sldMk cId="3445780147" sldId="333"/>
            <ac:picMk id="36" creationId="{EFC72109-5426-EDFC-A11E-0352AE5590EB}"/>
          </ac:picMkLst>
        </pc:picChg>
        <pc:picChg chg="del">
          <ac:chgData name="Elli Cosky" userId="bfef3c8e-4860-4e5f-8032-c4c48c8a18b5" providerId="ADAL" clId="{C4E5FCB5-2212-4694-B3D4-F879C46361D6}" dt="2022-05-11T14:48:23.740" v="9176" actId="478"/>
          <ac:picMkLst>
            <pc:docMk/>
            <pc:sldMk cId="3445780147" sldId="333"/>
            <ac:picMk id="41" creationId="{A517ABEC-E6CD-44C7-ACE3-CD6D66B44F5F}"/>
          </ac:picMkLst>
        </pc:picChg>
        <pc:picChg chg="del">
          <ac:chgData name="Elli Cosky" userId="bfef3c8e-4860-4e5f-8032-c4c48c8a18b5" providerId="ADAL" clId="{C4E5FCB5-2212-4694-B3D4-F879C46361D6}" dt="2022-05-11T14:48:23.740" v="9176" actId="478"/>
          <ac:picMkLst>
            <pc:docMk/>
            <pc:sldMk cId="3445780147" sldId="333"/>
            <ac:picMk id="42" creationId="{A6B6FD7A-402B-47A3-89BA-D67CD349D728}"/>
          </ac:picMkLst>
        </pc:picChg>
        <pc:picChg chg="del">
          <ac:chgData name="Elli Cosky" userId="bfef3c8e-4860-4e5f-8032-c4c48c8a18b5" providerId="ADAL" clId="{C4E5FCB5-2212-4694-B3D4-F879C46361D6}" dt="2022-05-11T14:48:23.740" v="9176" actId="478"/>
          <ac:picMkLst>
            <pc:docMk/>
            <pc:sldMk cId="3445780147" sldId="333"/>
            <ac:picMk id="43" creationId="{E9720DD7-5E33-4076-B970-553E6ECE06D6}"/>
          </ac:picMkLst>
        </pc:picChg>
        <pc:picChg chg="del">
          <ac:chgData name="Elli Cosky" userId="bfef3c8e-4860-4e5f-8032-c4c48c8a18b5" providerId="ADAL" clId="{C4E5FCB5-2212-4694-B3D4-F879C46361D6}" dt="2022-05-11T14:48:23.740" v="9176" actId="478"/>
          <ac:picMkLst>
            <pc:docMk/>
            <pc:sldMk cId="3445780147" sldId="333"/>
            <ac:picMk id="44" creationId="{8D7D6D9C-71C9-4782-A287-23B183A50029}"/>
          </ac:picMkLst>
        </pc:picChg>
        <pc:picChg chg="del">
          <ac:chgData name="Elli Cosky" userId="bfef3c8e-4860-4e5f-8032-c4c48c8a18b5" providerId="ADAL" clId="{C4E5FCB5-2212-4694-B3D4-F879C46361D6}" dt="2022-05-11T14:48:23.740" v="9176" actId="478"/>
          <ac:picMkLst>
            <pc:docMk/>
            <pc:sldMk cId="3445780147" sldId="333"/>
            <ac:picMk id="45" creationId="{FA099BCE-A22F-4212-AA23-51B9393DD54D}"/>
          </ac:picMkLst>
        </pc:picChg>
        <pc:picChg chg="del">
          <ac:chgData name="Elli Cosky" userId="bfef3c8e-4860-4e5f-8032-c4c48c8a18b5" providerId="ADAL" clId="{C4E5FCB5-2212-4694-B3D4-F879C46361D6}" dt="2022-05-11T14:48:23.740" v="9176" actId="478"/>
          <ac:picMkLst>
            <pc:docMk/>
            <pc:sldMk cId="3445780147" sldId="333"/>
            <ac:picMk id="46" creationId="{E7360622-5802-4368-BFAA-7B74408B7568}"/>
          </ac:picMkLst>
        </pc:picChg>
        <pc:picChg chg="del">
          <ac:chgData name="Elli Cosky" userId="bfef3c8e-4860-4e5f-8032-c4c48c8a18b5" providerId="ADAL" clId="{C4E5FCB5-2212-4694-B3D4-F879C46361D6}" dt="2022-05-11T14:48:23.740" v="9176" actId="478"/>
          <ac:picMkLst>
            <pc:docMk/>
            <pc:sldMk cId="3445780147" sldId="333"/>
            <ac:picMk id="47" creationId="{12BBA30C-FC54-4FBE-834D-2B2529F01915}"/>
          </ac:picMkLst>
        </pc:picChg>
        <pc:picChg chg="del">
          <ac:chgData name="Elli Cosky" userId="bfef3c8e-4860-4e5f-8032-c4c48c8a18b5" providerId="ADAL" clId="{C4E5FCB5-2212-4694-B3D4-F879C46361D6}" dt="2022-05-11T14:48:23.740" v="9176" actId="478"/>
          <ac:picMkLst>
            <pc:docMk/>
            <pc:sldMk cId="3445780147" sldId="333"/>
            <ac:picMk id="48" creationId="{FDD0960A-3991-4E5C-9E8B-94B370BC775F}"/>
          </ac:picMkLst>
        </pc:picChg>
        <pc:picChg chg="del">
          <ac:chgData name="Elli Cosky" userId="bfef3c8e-4860-4e5f-8032-c4c48c8a18b5" providerId="ADAL" clId="{C4E5FCB5-2212-4694-B3D4-F879C46361D6}" dt="2022-05-11T14:48:28.266" v="9179" actId="478"/>
          <ac:picMkLst>
            <pc:docMk/>
            <pc:sldMk cId="3445780147" sldId="333"/>
            <ac:picMk id="49" creationId="{BD661BCE-4462-4966-B0EA-893CEFB1E158}"/>
          </ac:picMkLst>
        </pc:picChg>
        <pc:picChg chg="del">
          <ac:chgData name="Elli Cosky" userId="bfef3c8e-4860-4e5f-8032-c4c48c8a18b5" providerId="ADAL" clId="{C4E5FCB5-2212-4694-B3D4-F879C46361D6}" dt="2022-05-11T14:48:23.740" v="9176" actId="478"/>
          <ac:picMkLst>
            <pc:docMk/>
            <pc:sldMk cId="3445780147" sldId="333"/>
            <ac:picMk id="50" creationId="{032DB102-A96B-44CF-A92E-AAA05C724B00}"/>
          </ac:picMkLst>
        </pc:picChg>
        <pc:picChg chg="del">
          <ac:chgData name="Elli Cosky" userId="bfef3c8e-4860-4e5f-8032-c4c48c8a18b5" providerId="ADAL" clId="{C4E5FCB5-2212-4694-B3D4-F879C46361D6}" dt="2022-05-11T14:48:23.740" v="9176" actId="478"/>
          <ac:picMkLst>
            <pc:docMk/>
            <pc:sldMk cId="3445780147" sldId="333"/>
            <ac:picMk id="51" creationId="{D786A0F5-AF9E-4DB4-8749-D50AB362A535}"/>
          </ac:picMkLst>
        </pc:picChg>
        <pc:picChg chg="del">
          <ac:chgData name="Elli Cosky" userId="bfef3c8e-4860-4e5f-8032-c4c48c8a18b5" providerId="ADAL" clId="{C4E5FCB5-2212-4694-B3D4-F879C46361D6}" dt="2022-05-11T14:48:23.740" v="9176" actId="478"/>
          <ac:picMkLst>
            <pc:docMk/>
            <pc:sldMk cId="3445780147" sldId="333"/>
            <ac:picMk id="52" creationId="{BA886178-0A5B-4AB1-ADBF-8899A5594755}"/>
          </ac:picMkLst>
        </pc:picChg>
        <pc:cxnChg chg="del">
          <ac:chgData name="Elli Cosky" userId="bfef3c8e-4860-4e5f-8032-c4c48c8a18b5" providerId="ADAL" clId="{C4E5FCB5-2212-4694-B3D4-F879C46361D6}" dt="2022-05-11T14:48:33.886" v="9184" actId="478"/>
          <ac:cxnSpMkLst>
            <pc:docMk/>
            <pc:sldMk cId="3445780147" sldId="333"/>
            <ac:cxnSpMk id="15" creationId="{B999E857-668F-4D0C-8C03-3063D6FFBCA7}"/>
          </ac:cxnSpMkLst>
        </pc:cxnChg>
        <pc:cxnChg chg="del">
          <ac:chgData name="Elli Cosky" userId="bfef3c8e-4860-4e5f-8032-c4c48c8a18b5" providerId="ADAL" clId="{C4E5FCB5-2212-4694-B3D4-F879C46361D6}" dt="2022-05-11T14:48:32.793" v="9183" actId="478"/>
          <ac:cxnSpMkLst>
            <pc:docMk/>
            <pc:sldMk cId="3445780147" sldId="333"/>
            <ac:cxnSpMk id="16" creationId="{D7267E43-BB12-4F8A-BDD3-44FBDC6D21E9}"/>
          </ac:cxnSpMkLst>
        </pc:cxnChg>
        <pc:cxnChg chg="del">
          <ac:chgData name="Elli Cosky" userId="bfef3c8e-4860-4e5f-8032-c4c48c8a18b5" providerId="ADAL" clId="{C4E5FCB5-2212-4694-B3D4-F879C46361D6}" dt="2022-05-11T14:48:31.785" v="9182" actId="478"/>
          <ac:cxnSpMkLst>
            <pc:docMk/>
            <pc:sldMk cId="3445780147" sldId="333"/>
            <ac:cxnSpMk id="19" creationId="{CEABCE52-6797-4032-B994-688534E7D2D8}"/>
          </ac:cxnSpMkLst>
        </pc:cxnChg>
        <pc:cxnChg chg="del">
          <ac:chgData name="Elli Cosky" userId="bfef3c8e-4860-4e5f-8032-c4c48c8a18b5" providerId="ADAL" clId="{C4E5FCB5-2212-4694-B3D4-F879C46361D6}" dt="2022-05-11T14:48:30.767" v="9181" actId="478"/>
          <ac:cxnSpMkLst>
            <pc:docMk/>
            <pc:sldMk cId="3445780147" sldId="333"/>
            <ac:cxnSpMk id="22" creationId="{C8570046-100D-46B5-A1AA-FDC8024C29BC}"/>
          </ac:cxnSpMkLst>
        </pc:cxnChg>
        <pc:cxnChg chg="del">
          <ac:chgData name="Elli Cosky" userId="bfef3c8e-4860-4e5f-8032-c4c48c8a18b5" providerId="ADAL" clId="{C4E5FCB5-2212-4694-B3D4-F879C46361D6}" dt="2022-05-11T14:48:23.740" v="9176" actId="478"/>
          <ac:cxnSpMkLst>
            <pc:docMk/>
            <pc:sldMk cId="3445780147" sldId="333"/>
            <ac:cxnSpMk id="30" creationId="{DC1059F8-1C4A-40BC-A2D4-F405897B4B4B}"/>
          </ac:cxnSpMkLst>
        </pc:cxnChg>
        <pc:cxnChg chg="del">
          <ac:chgData name="Elli Cosky" userId="bfef3c8e-4860-4e5f-8032-c4c48c8a18b5" providerId="ADAL" clId="{C4E5FCB5-2212-4694-B3D4-F879C46361D6}" dt="2022-05-11T14:48:23.740" v="9176" actId="478"/>
          <ac:cxnSpMkLst>
            <pc:docMk/>
            <pc:sldMk cId="3445780147" sldId="333"/>
            <ac:cxnSpMk id="39" creationId="{883C3551-E367-4CB7-AB81-176B1987CA75}"/>
          </ac:cxnSpMkLst>
        </pc:cxnChg>
        <pc:cxnChg chg="del">
          <ac:chgData name="Elli Cosky" userId="bfef3c8e-4860-4e5f-8032-c4c48c8a18b5" providerId="ADAL" clId="{C4E5FCB5-2212-4694-B3D4-F879C46361D6}" dt="2022-05-11T14:48:23.740" v="9176" actId="478"/>
          <ac:cxnSpMkLst>
            <pc:docMk/>
            <pc:sldMk cId="3445780147" sldId="333"/>
            <ac:cxnSpMk id="40" creationId="{380A7B96-4D25-4746-83D8-36CA3DDEB4AD}"/>
          </ac:cxnSpMkLst>
        </pc:cxnChg>
      </pc:sldChg>
    </pc:docChg>
  </pc:docChgLst>
  <pc:docChgLst>
    <pc:chgData name="Elli Cosky" userId="S::ecosky@metrostratgroup.com::bfef3c8e-4860-4e5f-8032-c4c48c8a18b5" providerId="AD" clId="Web-{B6591BD6-B12F-0AC5-12EE-2C735EEA0FAF}"/>
    <pc:docChg chg="modSld">
      <pc:chgData name="Elli Cosky" userId="S::ecosky@metrostratgroup.com::bfef3c8e-4860-4e5f-8032-c4c48c8a18b5" providerId="AD" clId="Web-{B6591BD6-B12F-0AC5-12EE-2C735EEA0FAF}" dt="2021-11-17T20:38:11.896" v="256" actId="20577"/>
      <pc:docMkLst>
        <pc:docMk/>
      </pc:docMkLst>
      <pc:sldChg chg="modSp">
        <pc:chgData name="Elli Cosky" userId="S::ecosky@metrostratgroup.com::bfef3c8e-4860-4e5f-8032-c4c48c8a18b5" providerId="AD" clId="Web-{B6591BD6-B12F-0AC5-12EE-2C735EEA0FAF}" dt="2021-11-17T20:17:43.433" v="3" actId="20577"/>
        <pc:sldMkLst>
          <pc:docMk/>
          <pc:sldMk cId="2674471113" sldId="257"/>
        </pc:sldMkLst>
        <pc:spChg chg="mod">
          <ac:chgData name="Elli Cosky" userId="S::ecosky@metrostratgroup.com::bfef3c8e-4860-4e5f-8032-c4c48c8a18b5" providerId="AD" clId="Web-{B6591BD6-B12F-0AC5-12EE-2C735EEA0FAF}" dt="2021-11-17T20:17:43.433" v="3" actId="20577"/>
          <ac:spMkLst>
            <pc:docMk/>
            <pc:sldMk cId="2674471113" sldId="257"/>
            <ac:spMk id="25" creationId="{8B1A430B-85AF-4643-914C-A1DBA9842939}"/>
          </ac:spMkLst>
        </pc:spChg>
      </pc:sldChg>
      <pc:sldChg chg="addSp modSp">
        <pc:chgData name="Elli Cosky" userId="S::ecosky@metrostratgroup.com::bfef3c8e-4860-4e5f-8032-c4c48c8a18b5" providerId="AD" clId="Web-{B6591BD6-B12F-0AC5-12EE-2C735EEA0FAF}" dt="2021-11-17T20:20:12.436" v="17"/>
        <pc:sldMkLst>
          <pc:docMk/>
          <pc:sldMk cId="4002001869" sldId="306"/>
        </pc:sldMkLst>
        <pc:spChg chg="add mod">
          <ac:chgData name="Elli Cosky" userId="S::ecosky@metrostratgroup.com::bfef3c8e-4860-4e5f-8032-c4c48c8a18b5" providerId="AD" clId="Web-{B6591BD6-B12F-0AC5-12EE-2C735EEA0FAF}" dt="2021-11-17T20:19:38.701" v="14" actId="1076"/>
          <ac:spMkLst>
            <pc:docMk/>
            <pc:sldMk cId="4002001869" sldId="306"/>
            <ac:spMk id="7" creationId="{F76374D8-3E76-4E24-938D-6D161978865C}"/>
          </ac:spMkLst>
        </pc:spChg>
        <pc:spChg chg="add mod">
          <ac:chgData name="Elli Cosky" userId="S::ecosky@metrostratgroup.com::bfef3c8e-4860-4e5f-8032-c4c48c8a18b5" providerId="AD" clId="Web-{B6591BD6-B12F-0AC5-12EE-2C735EEA0FAF}" dt="2021-11-17T20:19:52.107" v="16" actId="1076"/>
          <ac:spMkLst>
            <pc:docMk/>
            <pc:sldMk cId="4002001869" sldId="306"/>
            <ac:spMk id="9" creationId="{8BB72AEA-8654-4006-82A7-734AA0E90D41}"/>
          </ac:spMkLst>
        </pc:spChg>
        <pc:grpChg chg="mod">
          <ac:chgData name="Elli Cosky" userId="S::ecosky@metrostratgroup.com::bfef3c8e-4860-4e5f-8032-c4c48c8a18b5" providerId="AD" clId="Web-{B6591BD6-B12F-0AC5-12EE-2C735EEA0FAF}" dt="2021-11-17T20:19:30.826" v="13" actId="1076"/>
          <ac:grpSpMkLst>
            <pc:docMk/>
            <pc:sldMk cId="4002001869" sldId="306"/>
            <ac:grpSpMk id="3" creationId="{2B298BAE-A59F-476C-A291-B8A3AC77E04F}"/>
          </ac:grpSpMkLst>
        </pc:grpChg>
        <pc:grpChg chg="add">
          <ac:chgData name="Elli Cosky" userId="S::ecosky@metrostratgroup.com::bfef3c8e-4860-4e5f-8032-c4c48c8a18b5" providerId="AD" clId="Web-{B6591BD6-B12F-0AC5-12EE-2C735EEA0FAF}" dt="2021-11-17T20:20:12.436" v="17"/>
          <ac:grpSpMkLst>
            <pc:docMk/>
            <pc:sldMk cId="4002001869" sldId="306"/>
            <ac:grpSpMk id="10" creationId="{9EA00EDD-E9BD-461C-87AA-AAAAF013F0A0}"/>
          </ac:grpSpMkLst>
        </pc:grpChg>
      </pc:sldChg>
      <pc:sldChg chg="modSp">
        <pc:chgData name="Elli Cosky" userId="S::ecosky@metrostratgroup.com::bfef3c8e-4860-4e5f-8032-c4c48c8a18b5" providerId="AD" clId="Web-{B6591BD6-B12F-0AC5-12EE-2C735EEA0FAF}" dt="2021-11-17T20:38:11.896" v="256" actId="20577"/>
        <pc:sldMkLst>
          <pc:docMk/>
          <pc:sldMk cId="2639649326" sldId="315"/>
        </pc:sldMkLst>
        <pc:spChg chg="mod">
          <ac:chgData name="Elli Cosky" userId="S::ecosky@metrostratgroup.com::bfef3c8e-4860-4e5f-8032-c4c48c8a18b5" providerId="AD" clId="Web-{B6591BD6-B12F-0AC5-12EE-2C735EEA0FAF}" dt="2021-11-17T20:35:14.768" v="213" actId="1076"/>
          <ac:spMkLst>
            <pc:docMk/>
            <pc:sldMk cId="2639649326" sldId="315"/>
            <ac:spMk id="2" creationId="{BC25F34F-8457-4450-9F60-781A1FFC971C}"/>
          </ac:spMkLst>
        </pc:spChg>
        <pc:spChg chg="mod">
          <ac:chgData name="Elli Cosky" userId="S::ecosky@metrostratgroup.com::bfef3c8e-4860-4e5f-8032-c4c48c8a18b5" providerId="AD" clId="Web-{B6591BD6-B12F-0AC5-12EE-2C735EEA0FAF}" dt="2021-11-17T20:25:02.598" v="153" actId="1076"/>
          <ac:spMkLst>
            <pc:docMk/>
            <pc:sldMk cId="2639649326" sldId="315"/>
            <ac:spMk id="6" creationId="{1A928A8B-4ABA-4D23-9F5F-60D4062733FB}"/>
          </ac:spMkLst>
        </pc:spChg>
        <pc:spChg chg="mod">
          <ac:chgData name="Elli Cosky" userId="S::ecosky@metrostratgroup.com::bfef3c8e-4860-4e5f-8032-c4c48c8a18b5" providerId="AD" clId="Web-{B6591BD6-B12F-0AC5-12EE-2C735EEA0FAF}" dt="2021-11-17T20:29:01.056" v="173" actId="20577"/>
          <ac:spMkLst>
            <pc:docMk/>
            <pc:sldMk cId="2639649326" sldId="315"/>
            <ac:spMk id="14" creationId="{78B834F5-CF1F-431F-825F-82C3F257C45B}"/>
          </ac:spMkLst>
        </pc:spChg>
        <pc:spChg chg="mod">
          <ac:chgData name="Elli Cosky" userId="S::ecosky@metrostratgroup.com::bfef3c8e-4860-4e5f-8032-c4c48c8a18b5" providerId="AD" clId="Web-{B6591BD6-B12F-0AC5-12EE-2C735EEA0FAF}" dt="2021-11-17T20:36:15.534" v="243" actId="14100"/>
          <ac:spMkLst>
            <pc:docMk/>
            <pc:sldMk cId="2639649326" sldId="315"/>
            <ac:spMk id="19" creationId="{1EE814D6-E828-4485-B72A-D97D3B569886}"/>
          </ac:spMkLst>
        </pc:spChg>
        <pc:spChg chg="mod">
          <ac:chgData name="Elli Cosky" userId="S::ecosky@metrostratgroup.com::bfef3c8e-4860-4e5f-8032-c4c48c8a18b5" providerId="AD" clId="Web-{B6591BD6-B12F-0AC5-12EE-2C735EEA0FAF}" dt="2021-11-17T20:28:20.399" v="167" actId="20577"/>
          <ac:spMkLst>
            <pc:docMk/>
            <pc:sldMk cId="2639649326" sldId="315"/>
            <ac:spMk id="21" creationId="{32032FA4-8AA7-4C64-90E5-F714BF2D68B4}"/>
          </ac:spMkLst>
        </pc:spChg>
        <pc:spChg chg="mod">
          <ac:chgData name="Elli Cosky" userId="S::ecosky@metrostratgroup.com::bfef3c8e-4860-4e5f-8032-c4c48c8a18b5" providerId="AD" clId="Web-{B6591BD6-B12F-0AC5-12EE-2C735EEA0FAF}" dt="2021-11-17T20:29:31.916" v="179" actId="14100"/>
          <ac:spMkLst>
            <pc:docMk/>
            <pc:sldMk cId="2639649326" sldId="315"/>
            <ac:spMk id="24" creationId="{855F301E-F57D-4223-9C50-AAEFD9510F17}"/>
          </ac:spMkLst>
        </pc:spChg>
        <pc:spChg chg="mod">
          <ac:chgData name="Elli Cosky" userId="S::ecosky@metrostratgroup.com::bfef3c8e-4860-4e5f-8032-c4c48c8a18b5" providerId="AD" clId="Web-{B6591BD6-B12F-0AC5-12EE-2C735EEA0FAF}" dt="2021-11-17T20:34:06.641" v="206" actId="20577"/>
          <ac:spMkLst>
            <pc:docMk/>
            <pc:sldMk cId="2639649326" sldId="315"/>
            <ac:spMk id="72" creationId="{6DBDF655-BB12-487D-AA70-FDCE32CD18A8}"/>
          </ac:spMkLst>
        </pc:spChg>
        <pc:spChg chg="mod">
          <ac:chgData name="Elli Cosky" userId="S::ecosky@metrostratgroup.com::bfef3c8e-4860-4e5f-8032-c4c48c8a18b5" providerId="AD" clId="Web-{B6591BD6-B12F-0AC5-12EE-2C735EEA0FAF}" dt="2021-11-17T20:38:11.896" v="256" actId="20577"/>
          <ac:spMkLst>
            <pc:docMk/>
            <pc:sldMk cId="2639649326" sldId="315"/>
            <ac:spMk id="74" creationId="{8DBAC409-2BF2-49CA-8DEE-1FBB68DF3E67}"/>
          </ac:spMkLst>
        </pc:spChg>
        <pc:spChg chg="mod">
          <ac:chgData name="Elli Cosky" userId="S::ecosky@metrostratgroup.com::bfef3c8e-4860-4e5f-8032-c4c48c8a18b5" providerId="AD" clId="Web-{B6591BD6-B12F-0AC5-12EE-2C735EEA0FAF}" dt="2021-11-17T20:29:21.635" v="178" actId="1076"/>
          <ac:spMkLst>
            <pc:docMk/>
            <pc:sldMk cId="2639649326" sldId="315"/>
            <ac:spMk id="75" creationId="{ADC8E85F-9A3E-43CD-A297-B60A9D576E9C}"/>
          </ac:spMkLst>
        </pc:spChg>
        <pc:spChg chg="mod">
          <ac:chgData name="Elli Cosky" userId="S::ecosky@metrostratgroup.com::bfef3c8e-4860-4e5f-8032-c4c48c8a18b5" providerId="AD" clId="Web-{B6591BD6-B12F-0AC5-12EE-2C735EEA0FAF}" dt="2021-11-17T20:34:44.876" v="210" actId="20577"/>
          <ac:spMkLst>
            <pc:docMk/>
            <pc:sldMk cId="2639649326" sldId="315"/>
            <ac:spMk id="78" creationId="{0256EECE-DF6B-4CB8-B867-21E9E2A70EE2}"/>
          </ac:spMkLst>
        </pc:spChg>
        <pc:spChg chg="mod">
          <ac:chgData name="Elli Cosky" userId="S::ecosky@metrostratgroup.com::bfef3c8e-4860-4e5f-8032-c4c48c8a18b5" providerId="AD" clId="Web-{B6591BD6-B12F-0AC5-12EE-2C735EEA0FAF}" dt="2021-11-17T20:36:22.863" v="245" actId="20577"/>
          <ac:spMkLst>
            <pc:docMk/>
            <pc:sldMk cId="2639649326" sldId="315"/>
            <ac:spMk id="95" creationId="{F3D84DB2-C572-4A77-9224-352DCF49779E}"/>
          </ac:spMkLst>
        </pc:spChg>
        <pc:spChg chg="mod">
          <ac:chgData name="Elli Cosky" userId="S::ecosky@metrostratgroup.com::bfef3c8e-4860-4e5f-8032-c4c48c8a18b5" providerId="AD" clId="Web-{B6591BD6-B12F-0AC5-12EE-2C735EEA0FAF}" dt="2021-11-17T20:31:38.153" v="189" actId="1076"/>
          <ac:spMkLst>
            <pc:docMk/>
            <pc:sldMk cId="2639649326" sldId="315"/>
            <ac:spMk id="103" creationId="{92C6F33B-0655-4602-BB6D-70EEF824CF62}"/>
          </ac:spMkLst>
        </pc:spChg>
        <pc:grpChg chg="mod">
          <ac:chgData name="Elli Cosky" userId="S::ecosky@metrostratgroup.com::bfef3c8e-4860-4e5f-8032-c4c48c8a18b5" providerId="AD" clId="Web-{B6591BD6-B12F-0AC5-12EE-2C735EEA0FAF}" dt="2021-11-17T20:29:15.057" v="176" actId="14100"/>
          <ac:grpSpMkLst>
            <pc:docMk/>
            <pc:sldMk cId="2639649326" sldId="315"/>
            <ac:grpSpMk id="111" creationId="{34F2D6F2-ACB5-40F2-ADCD-6E37E14A9149}"/>
          </ac:grpSpMkLst>
        </pc:grpChg>
        <pc:cxnChg chg="mod">
          <ac:chgData name="Elli Cosky" userId="S::ecosky@metrostratgroup.com::bfef3c8e-4860-4e5f-8032-c4c48c8a18b5" providerId="AD" clId="Web-{B6591BD6-B12F-0AC5-12EE-2C735EEA0FAF}" dt="2021-11-17T20:24:49.614" v="151" actId="1076"/>
          <ac:cxnSpMkLst>
            <pc:docMk/>
            <pc:sldMk cId="2639649326" sldId="315"/>
            <ac:cxnSpMk id="27" creationId="{4906AE62-1F7C-450A-BDAA-94135C2660A5}"/>
          </ac:cxnSpMkLst>
        </pc:cxnChg>
      </pc:sldChg>
      <pc:sldChg chg="modSp">
        <pc:chgData name="Elli Cosky" userId="S::ecosky@metrostratgroup.com::bfef3c8e-4860-4e5f-8032-c4c48c8a18b5" providerId="AD" clId="Web-{B6591BD6-B12F-0AC5-12EE-2C735EEA0FAF}" dt="2021-11-17T20:23:25.362" v="148" actId="20577"/>
        <pc:sldMkLst>
          <pc:docMk/>
          <pc:sldMk cId="151919481" sldId="318"/>
        </pc:sldMkLst>
        <pc:spChg chg="mod">
          <ac:chgData name="Elli Cosky" userId="S::ecosky@metrostratgroup.com::bfef3c8e-4860-4e5f-8032-c4c48c8a18b5" providerId="AD" clId="Web-{B6591BD6-B12F-0AC5-12EE-2C735EEA0FAF}" dt="2021-11-17T20:23:25.362" v="148" actId="20577"/>
          <ac:spMkLst>
            <pc:docMk/>
            <pc:sldMk cId="151919481" sldId="318"/>
            <ac:spMk id="6" creationId="{F456C01B-B55C-484E-8B88-FB8AB240427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4C_44A43DFC.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2</c:v>
                </c:pt>
              </c:strCache>
            </c:strRef>
          </c:tx>
          <c:dPt>
            <c:idx val="0"/>
            <c:bubble3D val="0"/>
            <c:spPr>
              <a:solidFill>
                <a:srgbClr val="6DA8F0"/>
              </a:solidFill>
              <a:ln w="19050">
                <a:solidFill>
                  <a:schemeClr val="lt1"/>
                </a:solidFill>
              </a:ln>
              <a:effectLst/>
            </c:spPr>
            <c:extLst>
              <c:ext xmlns:c16="http://schemas.microsoft.com/office/drawing/2014/chart" uri="{C3380CC4-5D6E-409C-BE32-E72D297353CC}">
                <c16:uniqueId val="{00000004-0E51-4A62-AF39-2DADB5FC195C}"/>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0E51-4A62-AF39-2DADB5FC195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6-0E51-4A62-AF39-2DADB5FC195C}"/>
              </c:ext>
            </c:extLst>
          </c:dPt>
          <c:dPt>
            <c:idx val="3"/>
            <c:bubble3D val="0"/>
            <c:spPr>
              <a:solidFill>
                <a:srgbClr val="9933FF"/>
              </a:solidFill>
              <a:ln w="19050">
                <a:solidFill>
                  <a:schemeClr val="lt1"/>
                </a:solidFill>
              </a:ln>
              <a:effectLst/>
            </c:spPr>
            <c:extLst>
              <c:ext xmlns:c16="http://schemas.microsoft.com/office/drawing/2014/chart" uri="{C3380CC4-5D6E-409C-BE32-E72D297353CC}">
                <c16:uniqueId val="{00000007-0E51-4A62-AF39-2DADB5FC195C}"/>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8-0E51-4A62-AF39-2DADB5FC195C}"/>
              </c:ext>
            </c:extLst>
          </c:dPt>
          <c:dPt>
            <c:idx val="5"/>
            <c:bubble3D val="0"/>
            <c:spPr>
              <a:solidFill>
                <a:srgbClr val="008000"/>
              </a:solidFill>
              <a:ln w="19050">
                <a:solidFill>
                  <a:schemeClr val="lt1"/>
                </a:solidFill>
              </a:ln>
              <a:effectLst/>
            </c:spPr>
            <c:extLst>
              <c:ext xmlns:c16="http://schemas.microsoft.com/office/drawing/2014/chart" uri="{C3380CC4-5D6E-409C-BE32-E72D297353CC}">
                <c16:uniqueId val="{00000002-0E51-4A62-AF39-2DADB5FC195C}"/>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3-0E51-4A62-AF39-2DADB5FC195C}"/>
              </c:ext>
            </c:extLst>
          </c:dPt>
          <c:dLbls>
            <c:spPr>
              <a:solidFill>
                <a:schemeClr val="bg1"/>
              </a:solid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accent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Angle</c:v>
                </c:pt>
                <c:pt idx="1">
                  <c:v>Fixed Object</c:v>
                </c:pt>
                <c:pt idx="2">
                  <c:v>Parked Vehicle</c:v>
                </c:pt>
                <c:pt idx="3">
                  <c:v>Rear End</c:v>
                </c:pt>
                <c:pt idx="4">
                  <c:v>Sideswipe Same</c:v>
                </c:pt>
                <c:pt idx="5">
                  <c:v>Turning</c:v>
                </c:pt>
                <c:pt idx="6">
                  <c:v>Other</c:v>
                </c:pt>
              </c:strCache>
            </c:strRef>
          </c:cat>
          <c:val>
            <c:numRef>
              <c:f>Sheet1!$B$2:$B$8</c:f>
              <c:numCache>
                <c:formatCode>General</c:formatCode>
                <c:ptCount val="7"/>
                <c:pt idx="0">
                  <c:v>13</c:v>
                </c:pt>
                <c:pt idx="1">
                  <c:v>6</c:v>
                </c:pt>
                <c:pt idx="2">
                  <c:v>5</c:v>
                </c:pt>
                <c:pt idx="3">
                  <c:v>32</c:v>
                </c:pt>
                <c:pt idx="4">
                  <c:v>16</c:v>
                </c:pt>
                <c:pt idx="5">
                  <c:v>22</c:v>
                </c:pt>
                <c:pt idx="6">
                  <c:v>6</c:v>
                </c:pt>
              </c:numCache>
            </c:numRef>
          </c:val>
          <c:extLst>
            <c:ext xmlns:c16="http://schemas.microsoft.com/office/drawing/2014/chart" uri="{C3380CC4-5D6E-409C-BE32-E72D297353CC}">
              <c16:uniqueId val="{00000000-0E51-4A62-AF39-2DADB5FC195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712296849910174"/>
          <c:y val="0.27901253385139618"/>
          <c:w val="0.21384145329788734"/>
          <c:h val="0.43156758059034334"/>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0514D0B-76CE-404A-92AF-6C6B2B4CE5CF}" type="datetimeFigureOut">
              <a:rPr lang="en-US" smtClean="0"/>
              <a:t>5/24/2022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8222815-F9D5-430F-848B-E0166B769E90}" type="slidenum">
              <a:rPr lang="en-US" smtClean="0"/>
              <a:t>‹#›</a:t>
            </a:fld>
            <a:endParaRPr lang="en-US"/>
          </a:p>
        </p:txBody>
      </p:sp>
    </p:spTree>
    <p:extLst>
      <p:ext uri="{BB962C8B-B14F-4D97-AF65-F5344CB8AC3E}">
        <p14:creationId xmlns:p14="http://schemas.microsoft.com/office/powerpoint/2010/main" val="339098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¡Bienvenido a la segunda reunión de información pública para el Estudio de Separación de Grados de Grand Gateway!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Esperamos compartir con usted los detalles del proyecto, las alternativas que se están considerando y el proceso de evaluación de alternativas. Involucrar y solicitar comentarios de la comunidad ayudará a garantizar que el análisis y las recomendaciones posteriores correspondan a las condiciones y soluciones locales. Gracias por compartir con nosotros sus comentarios sobre el proyecto.</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vez que se complete la presentación, lo invitamos al gimnasio para revisar las exhibiciones y discutir el proyecto con el equipo del proyecto. Esta presentación continuará reproduciéndose durante el resto de la jornada de puertas abiertas si desea volver a verla.</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vez más, gracias por su tiempo, esperamos compartir información sobre el Estudio de Separación de Grados de Grand Gateway. </a:t>
            </a:r>
            <a:endParaRPr lang="en-US">
              <a:latin typeface="Calibri" panose="020F0502020204030204" pitchFamily="34" charset="0"/>
              <a:ea typeface="Calibri" panose="020F0502020204030204" pitchFamily="34" charset="0"/>
              <a:cs typeface="Times New Roman" panose="02020603050405020304" pitchFamily="18" charset="0"/>
            </a:endParaRPr>
          </a:p>
          <a:p>
            <a:pPr fontAlgn="base"/>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a:t>
            </a:fld>
            <a:endParaRPr lang="en-US"/>
          </a:p>
        </p:txBody>
      </p:sp>
    </p:spTree>
    <p:extLst>
      <p:ext uri="{BB962C8B-B14F-4D97-AF65-F5344CB8AC3E}">
        <p14:creationId xmlns:p14="http://schemas.microsoft.com/office/powerpoint/2010/main" val="197141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8507">
              <a:defRPr/>
            </a:pPr>
            <a:r>
              <a:rPr lang="es-ES">
                <a:latin typeface="Calibri" panose="020F0502020204030204" pitchFamily="34" charset="0"/>
                <a:ea typeface="Calibri" panose="020F0502020204030204" pitchFamily="34" charset="0"/>
                <a:cs typeface="Times New Roman" panose="02020603050405020304" pitchFamily="18" charset="0"/>
              </a:rPr>
              <a:t>Una vez finalizada la segunda reunión del CAG, la primera Reunión de Información Pública se celebró en abril de 2021.</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endParaRPr lang="en-US">
              <a:latin typeface="Times New Roman"/>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10</a:t>
            </a:fld>
            <a:endParaRPr lang="en-US"/>
          </a:p>
        </p:txBody>
      </p:sp>
    </p:spTree>
    <p:extLst>
      <p:ext uri="{BB962C8B-B14F-4D97-AF65-F5344CB8AC3E}">
        <p14:creationId xmlns:p14="http://schemas.microsoft.com/office/powerpoint/2010/main" val="288796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reunión se realizó de manera virtual debido a las restricciones de COVID y 100 personas </a:t>
            </a:r>
            <a:r>
              <a:rPr lang="es-ES" err="1">
                <a:latin typeface="Calibri" panose="020F0502020204030204" pitchFamily="34" charset="0"/>
                <a:ea typeface="Calibri" panose="020F0502020204030204" pitchFamily="34" charset="0"/>
                <a:cs typeface="Times New Roman" panose="02020603050405020304" pitchFamily="18" charset="0"/>
              </a:rPr>
              <a:t>articiparon</a:t>
            </a:r>
            <a:r>
              <a:rPr lang="es-ES">
                <a:latin typeface="Calibri" panose="020F0502020204030204" pitchFamily="34" charset="0"/>
                <a:ea typeface="Calibri" panose="020F0502020204030204" pitchFamily="34" charset="0"/>
                <a:cs typeface="Times New Roman" panose="02020603050405020304" pitchFamily="18" charset="0"/>
              </a:rPr>
              <a:t> vía zoom.</a:t>
            </a: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Se presentó información sobre el estudio al público, incluido el borrador de la declaración del problema y el propósito y la necesidad del proyecto. Se utilizaron salas de trabajo virtuales para facilitar la discusión y permitir preguntas y respuestas. </a:t>
            </a:r>
            <a:endParaRPr lang="en-US">
              <a:latin typeface="Calibri" panose="020F0502020204030204" pitchFamily="34" charset="0"/>
              <a:ea typeface="Calibri" panose="020F0502020204030204" pitchFamily="34" charset="0"/>
              <a:cs typeface="Times New Roman" panose="02020603050405020304" pitchFamily="18" charset="0"/>
            </a:endParaRPr>
          </a:p>
          <a:p>
            <a:pPr fontAlgn="base"/>
            <a:br>
              <a:rPr lang="en-US">
                <a:cs typeface="+mn-lt"/>
              </a:rPr>
            </a:br>
            <a:endParaRPr lang="en-US"/>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11</a:t>
            </a:fld>
            <a:endParaRPr lang="en-US"/>
          </a:p>
        </p:txBody>
      </p:sp>
    </p:spTree>
    <p:extLst>
      <p:ext uri="{BB962C8B-B14F-4D97-AF65-F5344CB8AC3E}">
        <p14:creationId xmlns:p14="http://schemas.microsoft.com/office/powerpoint/2010/main" val="74619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propósito del proyecto es aliviar la congestión existente y mejorar la seguridad y la movilidad de todos los usuarios del transporte en el cruce de Grand Avenue y Metra /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Para realizar una evaluación inicial de cada alternativa, el Equipo del Proyecto utiliza un proceso de selección.  En resumen, este proceso se centra en los siguientes elementos:</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seguridad y los beneficios generales de transporte de la alternativa.</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evaluación de los impactos en el medio ambiente, el uso futuro de la tierra, los desplazamientos generales de la propiedad y los impactos de la propiedad, incluidos los impactos en el acceso y el estacionamiento.</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Duración de la construcción e interrupción asociada durante la construcción: tiempos de viaje adversos.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Impactos en la cohesión de la comunidad</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Costo general de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1269"/>
              </a:spcBef>
            </a:pPr>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12</a:t>
            </a:fld>
            <a:endParaRPr lang="en-US"/>
          </a:p>
        </p:txBody>
      </p:sp>
    </p:spTree>
    <p:extLst>
      <p:ext uri="{BB962C8B-B14F-4D97-AF65-F5344CB8AC3E}">
        <p14:creationId xmlns:p14="http://schemas.microsoft.com/office/powerpoint/2010/main" val="190656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65" lvl="1" defTabSz="948507">
              <a:lnSpc>
                <a:spcPct val="107000"/>
              </a:lnSpc>
              <a:spcAft>
                <a:spcPts val="845"/>
              </a:spcAft>
              <a:defRPr/>
            </a:pPr>
            <a:r>
              <a:rPr lang="es-ES">
                <a:latin typeface="Calibri" panose="020F0502020204030204" pitchFamily="34" charset="0"/>
                <a:ea typeface="Calibri" panose="020F0502020204030204" pitchFamily="34" charset="0"/>
                <a:cs typeface="Times New Roman" panose="02020603050405020304" pitchFamily="18" charset="0"/>
              </a:rPr>
              <a:t>Para que una alternativa se presente para una consideración adicional, debe satisfacer los requisitos del Propósito y la Necesidad del Proyecto. Para reiterar:</a:t>
            </a:r>
            <a:endParaRPr lang="en-US">
              <a:latin typeface="Calibri" panose="020F0502020204030204" pitchFamily="34" charset="0"/>
              <a:ea typeface="Calibri" panose="020F0502020204030204" pitchFamily="34" charset="0"/>
              <a:cs typeface="Times New Roman" panose="02020603050405020304" pitchFamily="18" charset="0"/>
            </a:endParaRPr>
          </a:p>
          <a:p>
            <a:pPr marL="483265" lvl="1">
              <a:lnSpc>
                <a:spcPct val="107000"/>
              </a:lnSpc>
              <a:spcAft>
                <a:spcPts val="845"/>
              </a:spcAft>
            </a:pPr>
            <a:endParaRPr lang="en-US">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Necesidad del proyecto</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ángulo de sesgo de cruce de 10 grados da como resultado un cruce no convencionalmente largo que requiere que los vehículos tengan una cantidad de tiempo superior a la media para atravesar el cruce.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condición de cruce insegura existente hace que los vehículos queden potencialmente atrapados en el cruce del ferrocarril.</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pPr>
            <a:r>
              <a:rPr lang="es-ES">
                <a:latin typeface="Calibri" panose="020F0502020204030204" pitchFamily="34" charset="0"/>
                <a:ea typeface="Calibri" panose="020F0502020204030204" pitchFamily="34" charset="0"/>
                <a:cs typeface="Times New Roman" panose="02020603050405020304" pitchFamily="18" charset="0"/>
              </a:rPr>
              <a:t>El Informe de Predicción de Accidentes 2020 de la Administración Federal de Ferrocarriles clasifica este cruce como el sexto con más probabilidades de tener una colisión de 7,920 cruces en el estado de Illinois.</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En 2005, la Junta Nacional de Seguridad en el Transporte recomendó que se construyera una separación de grados en el cruce de nivel de Grand Avenue.</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pPr>
            <a:r>
              <a:rPr lang="es-ES">
                <a:latin typeface="Calibri" panose="020F0502020204030204" pitchFamily="34" charset="0"/>
                <a:ea typeface="Calibri" panose="020F0502020204030204" pitchFamily="34" charset="0"/>
                <a:cs typeface="Times New Roman" panose="02020603050405020304" pitchFamily="18" charset="0"/>
              </a:rPr>
              <a:t>Las demandas actuales y futuras del tráfico vehicular, ferroviario y peatonal dictan la necesidad de abordar las deficiencias existentes.</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Los volúmenes máximos de tráfico actuales en Grand Avenue y la red de carreteras circundantes resultan en un alto nivel de congestión dentro de esta región.</a:t>
            </a:r>
          </a:p>
          <a:p>
            <a:pPr>
              <a:lnSpc>
                <a:spcPct val="107000"/>
              </a:lnSpc>
              <a:spcAft>
                <a:spcPts val="830"/>
              </a:spcAft>
              <a:tabLst>
                <a:tab pos="948507" algn="l"/>
              </a:tabLs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Propósito del proyecto</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Aliviar la congestión y la movilidad de los usuarios del transporte de la carretera (vehicular, peatonal, ciclista) en el cruce de Grand Avenue y Metra /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al tiempo que elimina los conflictos de carreteras y trenes.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1269"/>
              </a:spcBef>
            </a:pPr>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13</a:t>
            </a:fld>
            <a:endParaRPr lang="en-US"/>
          </a:p>
        </p:txBody>
      </p:sp>
    </p:spTree>
    <p:extLst>
      <p:ext uri="{BB962C8B-B14F-4D97-AF65-F5344CB8AC3E}">
        <p14:creationId xmlns:p14="http://schemas.microsoft.com/office/powerpoint/2010/main" val="185698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s-ES">
                <a:latin typeface="Calibri" panose="020F0502020204030204" pitchFamily="34" charset="0"/>
                <a:ea typeface="Calibri" panose="020F0502020204030204" pitchFamily="34" charset="0"/>
                <a:cs typeface="Times New Roman" panose="02020603050405020304" pitchFamily="18" charset="0"/>
              </a:rPr>
              <a:t>Tres de las cuatro reuniones del Grupo Asesor de la Comunidad programadas para este proyecto se han completado.</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14</a:t>
            </a:fld>
            <a:endParaRPr lang="en-US"/>
          </a:p>
        </p:txBody>
      </p:sp>
    </p:spTree>
    <p:extLst>
      <p:ext uri="{BB962C8B-B14F-4D97-AF65-F5344CB8AC3E}">
        <p14:creationId xmlns:p14="http://schemas.microsoft.com/office/powerpoint/2010/main" val="401120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primera reunión del CAG se celebró el 23 de julio de 2020. Esta reunión se centró en los objetivos y directrices, la visión general del proyecto, el cronograma y el propósito y la necesidad.</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segunda reunión del CAG se celebró el 18 de febrero de 2021. Esta reunión profundizó en la redacción de una declaración del problema, la declaración del propósito y la necesidad, y el desarrollo de criterios para el análisis alternativo. Estos elementos se presentaron en forma de borrador en la primera Reunión de Información Pública.</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tercera reunión del CAG tuvo lugar el 7 de diciembre de 2021. Esta reunión implicó la revisión de seis alternativas, comparaciones alternativas y el peso de importancia de los criterios de evaluación. Toda la información discutida en la tercera Reunión del CAG se compartirá hoy durante esta Reunión de Información Pública.</a:t>
            </a:r>
            <a:endParaRPr lang="en-US">
              <a:latin typeface="Calibri" panose="020F0502020204030204" pitchFamily="34" charset="0"/>
              <a:ea typeface="Calibri" panose="020F0502020204030204" pitchFamily="34" charset="0"/>
              <a:cs typeface="Times New Roman" panose="02020603050405020304" pitchFamily="18" charset="0"/>
            </a:endParaRPr>
          </a:p>
          <a:p>
            <a:pPr fontAlgn="base"/>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15</a:t>
            </a:fld>
            <a:endParaRPr lang="en-US"/>
          </a:p>
        </p:txBody>
      </p:sp>
    </p:spTree>
    <p:extLst>
      <p:ext uri="{BB962C8B-B14F-4D97-AF65-F5344CB8AC3E}">
        <p14:creationId xmlns:p14="http://schemas.microsoft.com/office/powerpoint/2010/main" val="246168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sz="1900">
                <a:latin typeface="Calibri" panose="020F0502020204030204" pitchFamily="34" charset="0"/>
                <a:ea typeface="Calibri" panose="020F0502020204030204" pitchFamily="34" charset="0"/>
                <a:cs typeface="Times New Roman" panose="02020603050405020304" pitchFamily="18" charset="0"/>
              </a:rPr>
              <a:t> </a:t>
            </a:r>
            <a:endParaRPr lang="en-US" sz="19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Para comprender mejor el proyecto, se presentarán datos de antecedentes.</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16</a:t>
            </a:fld>
            <a:endParaRPr lang="en-US"/>
          </a:p>
        </p:txBody>
      </p:sp>
    </p:spTree>
    <p:extLst>
      <p:ext uri="{BB962C8B-B14F-4D97-AF65-F5344CB8AC3E}">
        <p14:creationId xmlns:p14="http://schemas.microsoft.com/office/powerpoint/2010/main" val="18231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tráfico diario promedio existente a lo largo de Grand Avenue dentro del área del proyecto oscila entre aproximadamente 20,000 y 21,100 vehículos por día.</a:t>
            </a:r>
            <a:endParaRPr lang="en-US">
              <a:latin typeface="Calibri" panose="020F0502020204030204" pitchFamily="34" charset="0"/>
              <a:ea typeface="Calibri" panose="020F0502020204030204" pitchFamily="34" charset="0"/>
              <a:cs typeface="Times New Roman" panose="02020603050405020304" pitchFamily="18" charset="0"/>
            </a:endParaRPr>
          </a:p>
          <a:p>
            <a:pPr indent="39521">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Se determinó que las horas pico de la mañana y la tarde de los días laborables para el área de estudio ocurrieron de 6:30 a.m. a 7:30 a.m. y de 4:45 p.m. a 5:45 p.m.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Durante la hora pico de la mañana, la dirección principal del viaje es hacia el oeste, y durante la hora pico de la tarde la dirección principal del viaje es hacia el este.</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Se proyecta que el tráfico diario promedio para el año de diseño 2050 oscilará entre aproximadamente 21,500 y 24,300 vehículos por día, un aumento de aproximadamente el 15%.</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endParaRPr lang="en-US">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83265">
              <a:defRPr/>
            </a:pPr>
            <a:fld id="{B8222815-F9D5-430F-848B-E0166B769E90}" type="slidenum">
              <a:rPr lang="en-US">
                <a:solidFill>
                  <a:prstClr val="black"/>
                </a:solidFill>
                <a:latin typeface="Calibri" panose="020F0502020204030204"/>
              </a:rPr>
              <a:pPr defTabSz="483265">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45704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0289" y="4851606"/>
            <a:ext cx="6192858" cy="4723841"/>
          </a:xfrm>
        </p:spPr>
        <p:txBody>
          <a:bodyPr/>
          <a:lstStyle/>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análisis de choques a lo largo de Grand Avenue se realizó utilizando datos de accidentes y diagramas de colisión proporcionados por IDOT dentro de los límites del estudio durante el período de estudio de cinco años de 2016-2020.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También se hizo referencia a los informes policiales de las agencias policiales locales para verificar los datos del accidente.</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Este gráfico de barras muestra todos los datos de accidentes en las intersecciones a lo largo de Grand Avenue desde 79th Avenue hasta el oeste de 75th </a:t>
            </a:r>
            <a:r>
              <a:rPr lang="es-ES" err="1">
                <a:latin typeface="Calibri" panose="020F0502020204030204" pitchFamily="34" charset="0"/>
                <a:ea typeface="Calibri" panose="020F0502020204030204" pitchFamily="34" charset="0"/>
                <a:cs typeface="Times New Roman" panose="02020603050405020304" pitchFamily="18" charset="0"/>
              </a:rPr>
              <a:t>Court</a:t>
            </a:r>
            <a:r>
              <a:rPr lang="es-ES">
                <a:latin typeface="Calibri" panose="020F0502020204030204" pitchFamily="34" charset="0"/>
                <a:ea typeface="Calibri" panose="020F0502020204030204" pitchFamily="34" charset="0"/>
                <a:cs typeface="Times New Roman" panose="02020603050405020304" pitchFamily="18" charset="0"/>
              </a:rPr>
              <a:t>. El mayor número de accidentes ocurrió en la intersección de Grand Avenue y 78th Avenue. El siguiente mayor número de accidentes ocurrió en el cruce del ferrocarril.</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En un estudio de 2007 de accidentes en el área, se reportaron un total de 45 accidentes en el cruce del ferrocarril de Grand Avenue desde 1956. De estos 45 choques, 35 choques (78%) involucraron a un tren golpeando un vehículo, 4 choques (9%) involucraron a un vehículo que golpeó un tren y los 6 choques restantes (13%) involucraron a un peatón.  Ha habido un total de 8 muertes y 27 heridos. </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18</a:t>
            </a:fld>
            <a:endParaRPr lang="en-US"/>
          </a:p>
        </p:txBody>
      </p:sp>
    </p:spTree>
    <p:extLst>
      <p:ext uri="{BB962C8B-B14F-4D97-AF65-F5344CB8AC3E}">
        <p14:creationId xmlns:p14="http://schemas.microsoft.com/office/powerpoint/2010/main" val="2357834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Este gráfico circular ilustra el tipo de accidentes que ocurrieron entre 2016 y 2020.</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mayoría de los accidentes se debieron a choques traseros, choques de giro y choques de deslizamiento lateral.</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mayoría de los choques que ocurrieron en la intersección de Grand Avenue y el cruce del ferrocarril fueron choques traseros.</a:t>
            </a:r>
            <a:endParaRPr lang="en-US">
              <a:latin typeface="Calibri" panose="020F0502020204030204" pitchFamily="34" charset="0"/>
              <a:ea typeface="Calibri" panose="020F0502020204030204" pitchFamily="34" charset="0"/>
              <a:cs typeface="Times New Roman" panose="02020603050405020304" pitchFamily="18" charset="0"/>
            </a:endParaRPr>
          </a:p>
          <a:p>
            <a:pPr>
              <a:tabLst>
                <a:tab pos="495684" algn="l"/>
              </a:tabLst>
            </a:pPr>
            <a:endParaRPr lang="en-US">
              <a:latin typeface="Arial" panose="020B0604020202020204" pitchFamily="34" charset="0"/>
              <a:ea typeface="Times New Roman" panose="02020603050405020304" pitchFamily="18"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19</a:t>
            </a:fld>
            <a:endParaRPr lang="en-US"/>
          </a:p>
        </p:txBody>
      </p:sp>
    </p:spTree>
    <p:extLst>
      <p:ext uri="{BB962C8B-B14F-4D97-AF65-F5344CB8AC3E}">
        <p14:creationId xmlns:p14="http://schemas.microsoft.com/office/powerpoint/2010/main" val="249505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orden del día de la presentación es:</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visión general del proyecto</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Cronograma del proyecto</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visión general de la reunión de información pública #1</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Y visión general de las reuniones del Grupo Asesor de la Comunidad</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Análisis de Alternativas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Criterios de evaluación, y</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Próximos pasos</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a:t>
            </a:fld>
            <a:endParaRPr lang="en-US"/>
          </a:p>
        </p:txBody>
      </p:sp>
    </p:spTree>
    <p:extLst>
      <p:ext uri="{BB962C8B-B14F-4D97-AF65-F5344CB8AC3E}">
        <p14:creationId xmlns:p14="http://schemas.microsoft.com/office/powerpoint/2010/main" val="427937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Se presentó un Informe de Evaluación de Alternativas al IDOT en octubre de 2021.</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Este informe resumió las seis alternativas que se desarrollaron, junto con sus impactos asociados.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Las seis alternativas proponen una separación de grados para satisfacer el Propósito y la Necesidad.</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Cada Alternativa está diseñada de acuerdo con las políticas establecidas por la Oficina de Diseño y Medio Ambiente de IDOT.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buFont typeface="Symbol" panose="05050102010706020507" pitchFamily="18" charset="2"/>
              <a:buChar char=""/>
            </a:pPr>
            <a:r>
              <a:rPr lang="es-ES">
                <a:latin typeface="Calibri" panose="020F0502020204030204" pitchFamily="34" charset="0"/>
                <a:ea typeface="Calibri" panose="020F0502020204030204" pitchFamily="34" charset="0"/>
                <a:cs typeface="Times New Roman" panose="02020603050405020304" pitchFamily="18" charset="0"/>
              </a:rPr>
              <a:t>Además de estas seis alternativas, se consideró una alternativa de no construcción, que mantiene las condiciones actuales en el área de estudio.  </a:t>
            </a:r>
            <a:endParaRPr lang="en-US">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Aft>
                <a:spcPts val="830"/>
              </a:spcAft>
              <a:buFont typeface="Symbol" panose="05050102010706020507" pitchFamily="18" charset="2"/>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alternativa de no construcción no mejora la seguridad ni alivia la congestión y, por lo tanto, no satisface el propósito y la necesidad. </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20</a:t>
            </a:fld>
            <a:endParaRPr lang="en-US"/>
          </a:p>
        </p:txBody>
      </p:sp>
    </p:spTree>
    <p:extLst>
      <p:ext uri="{BB962C8B-B14F-4D97-AF65-F5344CB8AC3E}">
        <p14:creationId xmlns:p14="http://schemas.microsoft.com/office/powerpoint/2010/main" val="391881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pPr>
            <a:r>
              <a:rPr lang="es-ES" sz="1100">
                <a:solidFill>
                  <a:srgbClr val="00B050"/>
                </a:solidFill>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Alternativa 1 levanta a Grand Avenue aproximadamente 30 pies sobre el ferrocarril existente.</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Consecuentemente, 76th Avenue es elevada aproximadamente 17 pies para conectarse con el perfil propuesto de Grand Avenue.</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 túnel de concreto de tres lados será construido para acomodar a las tres vías ferroviarias.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sección transversal para cada una de las seis vías alternativas incluye 2 carriles de circulación de 12 pies de ancho en cada dirección, una acera de 7 pies por el lado sur de la carretera y un camino de uso compartido de 10 pies de ancho por el lado norte de la carretera.</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Cada alternativa también incluye un camellón de 12 pies, pero la Alternativa 1 es la única que tiene un camellón nivelado. Las demás alternativas incluyen un camellón elevado.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Las operaciones y servicios de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y Metra serían mantenidos durante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21</a:t>
            </a:fld>
            <a:endParaRPr lang="en-US"/>
          </a:p>
        </p:txBody>
      </p:sp>
    </p:spTree>
    <p:extLst>
      <p:ext uri="{BB962C8B-B14F-4D97-AF65-F5344CB8AC3E}">
        <p14:creationId xmlns:p14="http://schemas.microsoft.com/office/powerpoint/2010/main" val="174465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al levantamiento del perfil de la carretera en la Alternativa 1, el acceso desde Grand Avenue sería removido en 77th </a:t>
            </a:r>
            <a:r>
              <a:rPr lang="es-ES" err="1">
                <a:latin typeface="Calibri" panose="020F0502020204030204" pitchFamily="34" charset="0"/>
                <a:ea typeface="Calibri" panose="020F0502020204030204" pitchFamily="34" charset="0"/>
                <a:cs typeface="Times New Roman" panose="02020603050405020304" pitchFamily="18" charset="0"/>
              </a:rPr>
              <a:t>Court</a:t>
            </a:r>
            <a:r>
              <a:rPr lang="es-ES">
                <a:latin typeface="Calibri" panose="020F0502020204030204" pitchFamily="34" charset="0"/>
                <a:ea typeface="Calibri" panose="020F0502020204030204" pitchFamily="34" charset="0"/>
                <a:cs typeface="Times New Roman" panose="02020603050405020304" pitchFamily="18" charset="0"/>
              </a:rPr>
              <a:t> y 78th Avenue. El acceso posterior a la biblioteca pública de Elmwood  Park y el departamento de bomberos también sería removido. La bifurcación en 76th Avenue también será removida. El acceso existente de Grand Avenue para la terminal de autobús Pace y el área de abordar y desbordar  de la estación de Metra también serán eliminados.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10 propiedades comerciales y 2 propiedades residenciales por Grand Avenue serían desplazadas.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Tanto los espacios de estacionamiento sobre la calle y detrás de la biblioteca pública de Elmwood Park y la estación de bomberos serían impactados por el paso a desnivel. Un total de 47 espacios son estimados a ser removidos. </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22</a:t>
            </a:fld>
            <a:endParaRPr lang="en-US"/>
          </a:p>
        </p:txBody>
      </p:sp>
    </p:spTree>
    <p:extLst>
      <p:ext uri="{BB962C8B-B14F-4D97-AF65-F5344CB8AC3E}">
        <p14:creationId xmlns:p14="http://schemas.microsoft.com/office/powerpoint/2010/main" val="112941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lnSpc>
                <a:spcPct val="107000"/>
              </a:lnSpc>
              <a:spcAft>
                <a:spcPts val="830"/>
              </a:spcAft>
              <a:buFont typeface="Arial" panose="020B0604020202020204" pitchFamily="34" charset="0"/>
              <a:buChar char="•"/>
              <a:tabLst>
                <a:tab pos="474254" algn="l"/>
              </a:tabLst>
            </a:pPr>
            <a:r>
              <a:rPr lang="es-ES">
                <a:latin typeface="Calibri" panose="020F0502020204030204" pitchFamily="34" charset="0"/>
                <a:ea typeface="Calibri" panose="020F0502020204030204" pitchFamily="34" charset="0"/>
                <a:cs typeface="Times New Roman" panose="02020603050405020304" pitchFamily="18" charset="0"/>
              </a:rPr>
              <a:t>La Alternativa 2 baja el nivel de Grande Avenue aproximadamente 35 pies por debajo del ferrocarril existente.</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474254" algn="l"/>
              </a:tabLst>
            </a:pPr>
            <a:r>
              <a:rPr lang="es-ES">
                <a:latin typeface="Calibri" panose="020F0502020204030204" pitchFamily="34" charset="0"/>
                <a:ea typeface="Calibri" panose="020F0502020204030204" pitchFamily="34" charset="0"/>
                <a:cs typeface="Times New Roman" panose="02020603050405020304" pitchFamily="18" charset="0"/>
              </a:rPr>
              <a:t>Consecuentemente, 76th Avenue desciende aproximadamente 5 pies para conectarse con el perfil propuesto de Grand Avenue.</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474254" algn="l"/>
              </a:tabLst>
            </a:pPr>
            <a:r>
              <a:rPr lang="es-ES">
                <a:latin typeface="Calibri" panose="020F0502020204030204" pitchFamily="34" charset="0"/>
                <a:ea typeface="Calibri" panose="020F0502020204030204" pitchFamily="34" charset="0"/>
                <a:cs typeface="Times New Roman" panose="02020603050405020304" pitchFamily="18" charset="0"/>
              </a:rPr>
              <a:t>Dos puentes escalonados en un único vano, con un pilar en la mediana, llevarían el ferrocarril sobre Grand Avenue.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474254" algn="l"/>
              </a:tabLst>
            </a:pPr>
            <a:r>
              <a:rPr lang="es-ES">
                <a:latin typeface="Calibri" panose="020F0502020204030204" pitchFamily="34" charset="0"/>
                <a:ea typeface="Calibri" panose="020F0502020204030204" pitchFamily="34" charset="0"/>
                <a:cs typeface="Times New Roman" panose="02020603050405020304" pitchFamily="18" charset="0"/>
              </a:rPr>
              <a:t>Las operaciones y servicios de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y Metra serían mantenidos durante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474254" algn="l"/>
              </a:tabLst>
            </a:pPr>
            <a:r>
              <a:rPr lang="es-ES">
                <a:latin typeface="Calibri" panose="020F0502020204030204" pitchFamily="34" charset="0"/>
                <a:ea typeface="Calibri" panose="020F0502020204030204" pitchFamily="34" charset="0"/>
                <a:cs typeface="Times New Roman" panose="02020603050405020304" pitchFamily="18" charset="0"/>
              </a:rPr>
              <a:t>La estación de Metra de Elmwood Park sería reconstruida debido a la implementación de vías temporales durante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a:tabLst>
                <a:tab pos="483265" algn="l"/>
              </a:tabLst>
            </a:pPr>
            <a:endParaRPr lang="en-US">
              <a:latin typeface="Times New Roman"/>
              <a:ea typeface="Calibri" panose="020F0502020204030204" pitchFamily="34" charset="0"/>
              <a:cs typeface="Calibri"/>
            </a:endParaRPr>
          </a:p>
          <a:p>
            <a:pPr>
              <a:tabLst>
                <a:tab pos="483265" algn="l"/>
              </a:tabLst>
            </a:pPr>
            <a:endParaRPr lang="en-US" b="1">
              <a:latin typeface="Calibri" panose="020F0502020204030204"/>
              <a:ea typeface="Calibri" panose="020F0502020204030204" pitchFamily="34" charset="0"/>
              <a:cs typeface="Calibri"/>
            </a:endParaRPr>
          </a:p>
          <a:p>
            <a:endParaRPr lang="en-US" b="1"/>
          </a:p>
        </p:txBody>
      </p:sp>
      <p:sp>
        <p:nvSpPr>
          <p:cNvPr id="4" name="Slide Number Placeholder 3"/>
          <p:cNvSpPr>
            <a:spLocks noGrp="1"/>
          </p:cNvSpPr>
          <p:nvPr>
            <p:ph type="sldNum" sz="quarter" idx="5"/>
          </p:nvPr>
        </p:nvSpPr>
        <p:spPr/>
        <p:txBody>
          <a:bodyPr/>
          <a:lstStyle/>
          <a:p>
            <a:fld id="{B8222815-F9D5-430F-848B-E0166B769E90}" type="slidenum">
              <a:rPr lang="en-US" smtClean="0"/>
              <a:t>23</a:t>
            </a:fld>
            <a:endParaRPr lang="en-US"/>
          </a:p>
        </p:txBody>
      </p:sp>
    </p:spTree>
    <p:extLst>
      <p:ext uri="{BB962C8B-B14F-4D97-AF65-F5344CB8AC3E}">
        <p14:creationId xmlns:p14="http://schemas.microsoft.com/office/powerpoint/2010/main" val="224879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0662" lvl="1" indent="-296408">
              <a:lnSpc>
                <a:spcPct val="107000"/>
              </a:lnSpc>
              <a:spcAft>
                <a:spcPts val="830"/>
              </a:spcAft>
              <a:buFont typeface="Arial" panose="020B0604020202020204" pitchFamily="34" charset="0"/>
              <a:buChar char="•"/>
            </a:pPr>
            <a:r>
              <a:rPr lang="es-ES">
                <a:latin typeface="Calibri" panose="020F0502020204030204" pitchFamily="34" charset="0"/>
                <a:ea typeface="Calibri" panose="020F0502020204030204" pitchFamily="34" charset="0"/>
                <a:cs typeface="Times New Roman" panose="02020603050405020304" pitchFamily="18" charset="0"/>
              </a:rPr>
              <a:t>Debido al descenso del perfil de la carretera en la Alternativa 2, el acceso desde Grand Avenue sería eliminado  en 77th </a:t>
            </a:r>
            <a:r>
              <a:rPr lang="es-ES" err="1">
                <a:latin typeface="Calibri" panose="020F0502020204030204" pitchFamily="34" charset="0"/>
                <a:ea typeface="Calibri" panose="020F0502020204030204" pitchFamily="34" charset="0"/>
                <a:cs typeface="Times New Roman" panose="02020603050405020304" pitchFamily="18" charset="0"/>
              </a:rPr>
              <a:t>Court</a:t>
            </a:r>
            <a:r>
              <a:rPr lang="es-ES">
                <a:latin typeface="Calibri" panose="020F0502020204030204" pitchFamily="34" charset="0"/>
                <a:ea typeface="Calibri" panose="020F0502020204030204" pitchFamily="34" charset="0"/>
                <a:cs typeface="Times New Roman" panose="02020603050405020304" pitchFamily="18" charset="0"/>
              </a:rPr>
              <a:t>. El acceso posterior a la biblioteca pública de Elmwood  Park y el departamento de bomberos también sería removido. La bifurcación en 76th Avenue también será removida. El acceso existente de Grande Avenue a la terminal de autobús Pace y el área de abordar y desbordar de la estación de Metra también serán eliminados.</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pPr>
            <a:r>
              <a:rPr lang="es-ES">
                <a:latin typeface="Calibri" panose="020F0502020204030204" pitchFamily="34" charset="0"/>
                <a:ea typeface="Calibri" panose="020F0502020204030204" pitchFamily="34" charset="0"/>
                <a:cs typeface="Times New Roman" panose="02020603050405020304" pitchFamily="18" charset="0"/>
              </a:rPr>
              <a:t>5 propiedades comerciales y 1 propiedad residencial por Grand Avenue serían desplazadas.</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pPr>
            <a:r>
              <a:rPr lang="es-ES">
                <a:latin typeface="Calibri" panose="020F0502020204030204" pitchFamily="34" charset="0"/>
                <a:ea typeface="Calibri" panose="020F0502020204030204" pitchFamily="34" charset="0"/>
                <a:cs typeface="Times New Roman" panose="02020603050405020304" pitchFamily="18" charset="0"/>
              </a:rPr>
              <a:t>Tantos los espacios de estacionamiento sobre la calle y detrás de la biblioteca pública de Elmwood Park y la estación de bomberos serían impactados por el paso a desnivel. Un total de 47 espacios son estimados a ser removidos. </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24</a:t>
            </a:fld>
            <a:endParaRPr lang="en-US"/>
          </a:p>
        </p:txBody>
      </p:sp>
    </p:spTree>
    <p:extLst>
      <p:ext uri="{BB962C8B-B14F-4D97-AF65-F5344CB8AC3E}">
        <p14:creationId xmlns:p14="http://schemas.microsoft.com/office/powerpoint/2010/main" val="1144701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52099" lvl="1" indent="-177845">
              <a:lnSpc>
                <a:spcPct val="107000"/>
              </a:lnSpc>
              <a:spcAft>
                <a:spcPts val="830"/>
              </a:spcAft>
              <a:buFont typeface="Arial" panose="020B0604020202020204" pitchFamily="34" charset="0"/>
              <a:buChar char="•"/>
              <a:tabLst>
                <a:tab pos="483475" algn="l"/>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La Alternativa  3 baja el nivel de Grand Avenue aproximadamente 13 pies y levanta el </a:t>
            </a:r>
            <a:r>
              <a:rPr lang="es-ES">
                <a:latin typeface="Calibri" panose="020F0502020204030204" pitchFamily="34" charset="0"/>
                <a:ea typeface="Calibri" panose="020F0502020204030204" pitchFamily="34" charset="0"/>
                <a:cs typeface="Times New Roman" panose="02020603050405020304" pitchFamily="18" charset="0"/>
              </a:rPr>
              <a:t>ferrocarril aproximadamente 13 pies.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perfil existente de 76th Avenue será mantenido.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pPr>
            <a:r>
              <a:rPr lang="es-ES">
                <a:latin typeface="Calibri" panose="020F0502020204030204" pitchFamily="34" charset="0"/>
                <a:ea typeface="Calibri" panose="020F0502020204030204" pitchFamily="34" charset="0"/>
                <a:cs typeface="Times New Roman" panose="02020603050405020304" pitchFamily="18" charset="0"/>
              </a:rPr>
              <a:t>Dos puentes escalonados en un único vano, con un pilar en la mediana, llevarían el ferrocarril sobre Grand Avenue. </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estación de Metra de Elmwood Park sería reconstruida en conjunto con el levantamiento del perfil del ferrocarril.  </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al perfil levantado del ferrocarril, los cruces ferroviarios en 75th Avenue y 73rd Avenue requerirían modificaciones.</a:t>
            </a:r>
            <a:endParaRPr lang="en-US">
              <a:latin typeface="Calibri" panose="020F0502020204030204" pitchFamily="34" charset="0"/>
              <a:ea typeface="Calibri" panose="020F0502020204030204" pitchFamily="34" charset="0"/>
              <a:cs typeface="Times New Roman" panose="02020603050405020304" pitchFamily="18" charset="0"/>
            </a:endParaRPr>
          </a:p>
          <a:p>
            <a:pPr lvl="1">
              <a:buFont typeface="Arial" panose="05050102010706020507" pitchFamily="18" charset="2"/>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25</a:t>
            </a:fld>
            <a:endParaRPr lang="en-US"/>
          </a:p>
        </p:txBody>
      </p:sp>
    </p:spTree>
    <p:extLst>
      <p:ext uri="{BB962C8B-B14F-4D97-AF65-F5344CB8AC3E}">
        <p14:creationId xmlns:p14="http://schemas.microsoft.com/office/powerpoint/2010/main" val="351616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 los ajustes de perfil  en la Alternativa 3, el acceso desde Grand Avenue sería eliminado  en 77th </a:t>
            </a:r>
            <a:r>
              <a:rPr lang="es-ES" err="1">
                <a:latin typeface="Calibri" panose="020F0502020204030204" pitchFamily="34" charset="0"/>
                <a:ea typeface="Calibri" panose="020F0502020204030204" pitchFamily="34" charset="0"/>
                <a:cs typeface="Times New Roman" panose="02020603050405020304" pitchFamily="18" charset="0"/>
              </a:rPr>
              <a:t>Court</a:t>
            </a:r>
            <a:r>
              <a:rPr lang="es-ES">
                <a:latin typeface="Calibri" panose="020F0502020204030204" pitchFamily="34" charset="0"/>
                <a:ea typeface="Calibri" panose="020F0502020204030204" pitchFamily="34" charset="0"/>
                <a:cs typeface="Times New Roman" panose="02020603050405020304" pitchFamily="18" charset="0"/>
              </a:rPr>
              <a:t>. El acceso posterior a la biblioteca pública de Elmwood  Park y el departamento de bomberos también sería removido. El área de abordar y desbordar  de la estación de Metra temporalmente perdería acceso a Grand Avenue durante la construcción. El acceso sería restaurado cuando el proyecto es terminado.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3 propiedades comerciales y 1 propiedad residencial por Grand Avenue serían desplazadas.</a:t>
            </a:r>
            <a:br>
              <a:rPr lang="es-ES">
                <a:latin typeface="Calibri" panose="020F0502020204030204" pitchFamily="34" charset="0"/>
                <a:ea typeface="Calibri" panose="020F0502020204030204" pitchFamily="34" charset="0"/>
                <a:cs typeface="Times New Roman" panose="02020603050405020304" pitchFamily="18" charset="0"/>
              </a:rPr>
            </a:b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Tanto los espacios de estacionamiento por la calle y detrás de la biblioteca pública de Elmwood Park y la estación de bomberos serían impactados por el paso a desnivel. Un total de 21 espacios son estimados a ser removidos.</a:t>
            </a:r>
            <a:br>
              <a:rPr lang="es-ES">
                <a:latin typeface="Calibri" panose="020F0502020204030204" pitchFamily="34" charset="0"/>
                <a:ea typeface="Calibri" panose="020F0502020204030204" pitchFamily="34" charset="0"/>
                <a:cs typeface="Times New Roman" panose="02020603050405020304" pitchFamily="18" charset="0"/>
              </a:rPr>
            </a:b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Se anticipan impactos visuales y de ruido debido al perfil elevado del ferrocarril.</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75</a:t>
            </a:r>
            <a:r>
              <a:rPr lang="es-ES" baseline="30000">
                <a:latin typeface="Calibri" panose="020F0502020204030204" pitchFamily="34" charset="0"/>
                <a:ea typeface="Calibri" panose="020F0502020204030204" pitchFamily="34" charset="0"/>
                <a:cs typeface="Times New Roman" panose="02020603050405020304" pitchFamily="18" charset="0"/>
              </a:rPr>
              <a:t>th</a:t>
            </a:r>
            <a:r>
              <a:rPr lang="es-ES">
                <a:latin typeface="Calibri" panose="020F0502020204030204" pitchFamily="34" charset="0"/>
                <a:ea typeface="Calibri" panose="020F0502020204030204" pitchFamily="34" charset="0"/>
                <a:cs typeface="Times New Roman" panose="02020603050405020304" pitchFamily="18" charset="0"/>
              </a:rPr>
              <a:t> y 73</a:t>
            </a:r>
            <a:r>
              <a:rPr lang="es-ES" baseline="30000">
                <a:latin typeface="Calibri" panose="020F0502020204030204" pitchFamily="34" charset="0"/>
                <a:ea typeface="Calibri" panose="020F0502020204030204" pitchFamily="34" charset="0"/>
                <a:cs typeface="Times New Roman" panose="02020603050405020304" pitchFamily="18" charset="0"/>
              </a:rPr>
              <a:t>rd</a:t>
            </a:r>
            <a:r>
              <a:rPr lang="es-ES">
                <a:latin typeface="Calibri" panose="020F0502020204030204" pitchFamily="34" charset="0"/>
                <a:ea typeface="Calibri" panose="020F0502020204030204" pitchFamily="34" charset="0"/>
                <a:cs typeface="Times New Roman" panose="02020603050405020304" pitchFamily="18" charset="0"/>
              </a:rPr>
              <a:t> Avenue también requerirían ajustes de perfil para poder acomodar el perfil levantado del ferrocarril. Esto incurriría un costo adicional y dilataciones de tráfico durante la construcción además de hacer el cruce ferroviario en 75th Avenue menos seguro.</a:t>
            </a:r>
            <a:endParaRPr lang="en-US">
              <a:latin typeface="Calibri" panose="020F0502020204030204" pitchFamily="34" charset="0"/>
              <a:ea typeface="Calibri" panose="020F0502020204030204" pitchFamily="34" charset="0"/>
              <a:cs typeface="Times New Roman" panose="02020603050405020304" pitchFamily="18" charset="0"/>
            </a:endParaRPr>
          </a:p>
          <a:p>
            <a:pPr marL="785153" lvl="1" indent="-301678">
              <a:lnSpc>
                <a:spcPct val="107000"/>
              </a:lnSpc>
              <a:buFont typeface="Courier New" panose="02070309020205020404" pitchFamily="49" charset="0"/>
              <a:buChar char="o"/>
            </a:pPr>
            <a:endParaRPr lang="en-US" sz="1900">
              <a:solidFill>
                <a:srgbClr val="4472C4"/>
              </a:solidFill>
              <a:latin typeface="Arial Nova Cond"/>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26</a:t>
            </a:fld>
            <a:endParaRPr lang="en-US"/>
          </a:p>
        </p:txBody>
      </p:sp>
    </p:spTree>
    <p:extLst>
      <p:ext uri="{BB962C8B-B14F-4D97-AF65-F5344CB8AC3E}">
        <p14:creationId xmlns:p14="http://schemas.microsoft.com/office/powerpoint/2010/main" val="651900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0662" lvl="1" indent="-296408">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Alternativa 4 mantendría el perfil existente de Grand Avenue y levantaría el ferrocarril aproximadamente 20 pies. </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perfil existente de 76</a:t>
            </a:r>
            <a:r>
              <a:rPr lang="es-ES" baseline="30000">
                <a:latin typeface="Calibri" panose="020F0502020204030204" pitchFamily="34" charset="0"/>
                <a:ea typeface="Calibri" panose="020F0502020204030204" pitchFamily="34" charset="0"/>
                <a:cs typeface="Times New Roman" panose="02020603050405020304" pitchFamily="18" charset="0"/>
              </a:rPr>
              <a:t>th</a:t>
            </a:r>
            <a:r>
              <a:rPr lang="es-ES">
                <a:latin typeface="Calibri" panose="020F0502020204030204" pitchFamily="34" charset="0"/>
                <a:ea typeface="Calibri" panose="020F0502020204030204" pitchFamily="34" charset="0"/>
                <a:cs typeface="Times New Roman" panose="02020603050405020304" pitchFamily="18" charset="0"/>
              </a:rPr>
              <a:t> Avenue sería mantenido.</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Dos puentes escalonados en un único vano, con un pilar en la mediana, llevarían el ferrocarril sobre Grand Avenue. </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estación de Metra de Elmwood Park sería reconstruida en conjunto con el levantamiento del perfil del ferrocarril. Las operaciones y servicios de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y Metra serían mantenidos durante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483475" algn="l"/>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al perfil levantado del ferrocarril, los cruces ferroviarios en 75th Avenue y 73rd Avenue requerirían modificaciones. </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27</a:t>
            </a:fld>
            <a:endParaRPr lang="en-US"/>
          </a:p>
        </p:txBody>
      </p:sp>
    </p:spTree>
    <p:extLst>
      <p:ext uri="{BB962C8B-B14F-4D97-AF65-F5344CB8AC3E}">
        <p14:creationId xmlns:p14="http://schemas.microsoft.com/office/powerpoint/2010/main" val="2939793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En la Alternativa 4, no hay ningún ajuste al perfil de la carretera. Todos los puntos de acceso de Grand Avenue serían mantenidos.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1 propiedad residencial por Grand Avenue sería desplazada.</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 que el perfil ferroviario es levantado aproximadamente 20 pies, otro puente ferroviario separado en nivel tiene que ser introducido en el cruce ferroviario de 75</a:t>
            </a:r>
            <a:r>
              <a:rPr lang="es-ES" baseline="30000">
                <a:latin typeface="Calibri" panose="020F0502020204030204" pitchFamily="34" charset="0"/>
                <a:ea typeface="Calibri" panose="020F0502020204030204" pitchFamily="34" charset="0"/>
                <a:cs typeface="Times New Roman" panose="02020603050405020304" pitchFamily="18" charset="0"/>
              </a:rPr>
              <a:t>th</a:t>
            </a:r>
            <a:r>
              <a:rPr lang="es-ES">
                <a:latin typeface="Calibri" panose="020F0502020204030204" pitchFamily="34" charset="0"/>
                <a:ea typeface="Calibri" panose="020F0502020204030204" pitchFamily="34" charset="0"/>
                <a:cs typeface="Times New Roman" panose="02020603050405020304" pitchFamily="18" charset="0"/>
              </a:rPr>
              <a:t> Avenue. Esto resultaría en costos adicionales, problemas de </a:t>
            </a:r>
            <a:r>
              <a:rPr lang="es-ES" err="1">
                <a:latin typeface="Calibri" panose="020F0502020204030204" pitchFamily="34" charset="0"/>
                <a:ea typeface="Calibri" panose="020F0502020204030204" pitchFamily="34" charset="0"/>
                <a:cs typeface="Times New Roman" panose="02020603050405020304" pitchFamily="18" charset="0"/>
              </a:rPr>
              <a:t>constructividad</a:t>
            </a:r>
            <a:r>
              <a:rPr lang="es-ES">
                <a:latin typeface="Calibri" panose="020F0502020204030204" pitchFamily="34" charset="0"/>
                <a:ea typeface="Calibri" panose="020F0502020204030204" pitchFamily="34" charset="0"/>
                <a:cs typeface="Times New Roman" panose="02020603050405020304" pitchFamily="18" charset="0"/>
              </a:rPr>
              <a:t> y dilataciones de tráfico durante la construcción. </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ferrocarril elevado también dividiría a la comunidad. Crearía impactos negativos en los niveles de ruido, estética visual y cohesión comunitaria.</a:t>
            </a:r>
            <a:endParaRPr lang="en-US">
              <a:latin typeface="Calibri" panose="020F0502020204030204" pitchFamily="34" charset="0"/>
              <a:ea typeface="Calibri" panose="020F0502020204030204" pitchFamily="34" charset="0"/>
              <a:cs typeface="Times New Roman" panose="02020603050405020304" pitchFamily="18" charset="0"/>
            </a:endParaRPr>
          </a:p>
          <a:p>
            <a:pPr marL="474254" lvl="1"/>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28</a:t>
            </a:fld>
            <a:endParaRPr lang="en-US"/>
          </a:p>
        </p:txBody>
      </p:sp>
    </p:spTree>
    <p:extLst>
      <p:ext uri="{BB962C8B-B14F-4D97-AF65-F5344CB8AC3E}">
        <p14:creationId xmlns:p14="http://schemas.microsoft.com/office/powerpoint/2010/main" val="460054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 </a:t>
            </a: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Alternativa 5 mantendría el perfil existente de Grand Avenue y bajaría el nivel del ferrocarril aproximadamente 30 pies. </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perfil existente de 76</a:t>
            </a:r>
            <a:r>
              <a:rPr lang="es-ES" baseline="30000">
                <a:latin typeface="Calibri" panose="020F0502020204030204" pitchFamily="34" charset="0"/>
                <a:ea typeface="Calibri" panose="020F0502020204030204" pitchFamily="34" charset="0"/>
                <a:cs typeface="Times New Roman" panose="02020603050405020304" pitchFamily="18" charset="0"/>
              </a:rPr>
              <a:t>th</a:t>
            </a:r>
            <a:r>
              <a:rPr lang="es-ES">
                <a:latin typeface="Calibri" panose="020F0502020204030204" pitchFamily="34" charset="0"/>
                <a:ea typeface="Calibri" panose="020F0502020204030204" pitchFamily="34" charset="0"/>
                <a:cs typeface="Times New Roman" panose="02020603050405020304" pitchFamily="18" charset="0"/>
              </a:rPr>
              <a:t> Avenue sería mantenido.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 túnel de concreto de tres lados sería construido para poder acomodar a las tres vías de ferrocarril.</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estación de Metra de Elmwood Park sería reconstruida en conjunto con la  del perfil ferroviario. Las operaciones y servicios de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y Metra serían mantenidos durante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al descenso del perfil del ferrocarril, los cruces ferroviarios en 75th Avenue, 73rd Avenue y Harlem Avenue requerirían modificaciones.</a:t>
            </a:r>
            <a:endParaRPr lang="en-US">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70309020205020404" pitchFamily="49" charset="0"/>
              <a:buChar char="•"/>
            </a:pPr>
            <a:endParaRPr lang="en-US">
              <a:solidFill>
                <a:srgbClr val="70AD47"/>
              </a:solidFill>
              <a:latin typeface="Arial Nova Cond"/>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29</a:t>
            </a:fld>
            <a:endParaRPr lang="en-US"/>
          </a:p>
        </p:txBody>
      </p:sp>
    </p:spTree>
    <p:extLst>
      <p:ext uri="{BB962C8B-B14F-4D97-AF65-F5344CB8AC3E}">
        <p14:creationId xmlns:p14="http://schemas.microsoft.com/office/powerpoint/2010/main" val="139603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s-ES">
                <a:latin typeface="Calibri" panose="020F0502020204030204" pitchFamily="34" charset="0"/>
                <a:ea typeface="Calibri" panose="020F0502020204030204" pitchFamily="34" charset="0"/>
                <a:cs typeface="Times New Roman" panose="02020603050405020304" pitchFamily="18" charset="0"/>
              </a:rPr>
              <a:t>Vamos a proporcionar una breve descripción general del proyecto antes de presentar nueva información.</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a:t>
            </a:fld>
            <a:endParaRPr lang="en-US"/>
          </a:p>
        </p:txBody>
      </p:sp>
    </p:spTree>
    <p:extLst>
      <p:ext uri="{BB962C8B-B14F-4D97-AF65-F5344CB8AC3E}">
        <p14:creationId xmlns:p14="http://schemas.microsoft.com/office/powerpoint/2010/main" val="259153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En la Alternativa 5, no hay ningún ajuste al perfil de la carretera. Todos los puntos de acceso de Grand Avenue serían mantenidos.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Por lo menos 5 propiedades comerciales y 21 propiedades residenciales por Grand Avenue serían desplazadas por este diseño.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Espacios de estacionamiento sobre la calle serían impactados por el paso a desnivel. Un total de 25 espacios son estimados a ser removidos.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La duración de los impactos al bajar el nivel del perfil ferroviario se extienden más allá del alcance del área de estudio del proyecto. 3 pasos a desnivel adicionales son necesarios para lograr este diseño. Nuevos puentes de carretera tienen que ser construidos en 75th, 73rd e incluso Harlem Avenue. Esto incurriría en costos adicionales masivos, dilataciones de tráfico y problemas de </a:t>
            </a:r>
            <a:r>
              <a:rPr lang="es-ES" err="1">
                <a:latin typeface="Calibri" panose="020F0502020204030204" pitchFamily="34" charset="0"/>
                <a:ea typeface="Calibri" panose="020F0502020204030204" pitchFamily="34" charset="0"/>
                <a:cs typeface="Times New Roman" panose="02020603050405020304" pitchFamily="18" charset="0"/>
              </a:rPr>
              <a:t>constructividad</a:t>
            </a:r>
            <a:r>
              <a:rPr lang="es-ES">
                <a:latin typeface="Calibri" panose="020F0502020204030204" pitchFamily="34" charset="0"/>
                <a:ea typeface="Calibri" panose="020F0502020204030204" pitchFamily="34" charset="0"/>
                <a:cs typeface="Times New Roman" panose="02020603050405020304" pitchFamily="18" charset="0"/>
              </a:rPr>
              <a:t>.</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30</a:t>
            </a:fld>
            <a:endParaRPr lang="en-US"/>
          </a:p>
        </p:txBody>
      </p:sp>
    </p:spTree>
    <p:extLst>
      <p:ext uri="{BB962C8B-B14F-4D97-AF65-F5344CB8AC3E}">
        <p14:creationId xmlns:p14="http://schemas.microsoft.com/office/powerpoint/2010/main" val="2398238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0662" lvl="1" indent="-296408">
              <a:lnSpc>
                <a:spcPct val="107000"/>
              </a:lnSpc>
              <a:spcAft>
                <a:spcPts val="830"/>
              </a:spcAft>
              <a:buFont typeface="Arial" panose="020B0604020202020204" pitchFamily="34" charset="0"/>
              <a:buChar char="•"/>
              <a:tabLst>
                <a:tab pos="483475" algn="l"/>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La Alternativa 6 levantaría Grand Avenue aproximadamente 19 pies y bajaría el ferrocarril aproximadamente 11 pies.</a:t>
            </a:r>
            <a:endParaRPr lang="en-US">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Consecuentemente, 76th Avenue sería levantada aproximadamente 10 pies para conectarse con el perfil propuesto de Grand Avenue. </a:t>
            </a:r>
            <a:endParaRPr lang="en-US">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Un túnel de concreto de tres lados sería construido para acomodar las tres vías de ferrocarril.</a:t>
            </a:r>
            <a:endParaRPr lang="en-US">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La estación de Metra de Elmwood Park sería reconstruida en conjunto con el descenso del perfil ferroviario. Las operaciones y servicios de Canadian </a:t>
            </a:r>
            <a:r>
              <a:rPr lang="es-ES" err="1">
                <a:solidFill>
                  <a:srgbClr val="00B050"/>
                </a:solidFill>
                <a:latin typeface="Calibri" panose="020F0502020204030204" pitchFamily="34" charset="0"/>
                <a:ea typeface="Calibri" panose="020F0502020204030204" pitchFamily="34" charset="0"/>
                <a:cs typeface="Times New Roman" panose="02020603050405020304" pitchFamily="18" charset="0"/>
              </a:rPr>
              <a:t>Pacific</a:t>
            </a: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s-ES" err="1">
                <a:solidFill>
                  <a:srgbClr val="00B050"/>
                </a:solidFill>
                <a:latin typeface="Calibri" panose="020F0502020204030204" pitchFamily="34" charset="0"/>
                <a:ea typeface="Calibri" panose="020F0502020204030204" pitchFamily="34" charset="0"/>
                <a:cs typeface="Times New Roman" panose="02020603050405020304" pitchFamily="18" charset="0"/>
              </a:rPr>
              <a:t>Railway</a:t>
            </a: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 y Metra serían mantenidos durante la construcción.</a:t>
            </a:r>
            <a:endParaRPr lang="en-US">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770662" lvl="1" indent="-296408">
              <a:lnSpc>
                <a:spcPct val="107000"/>
              </a:lnSpc>
              <a:spcAft>
                <a:spcPts val="830"/>
              </a:spcAft>
              <a:buFont typeface="Arial" panose="020B0604020202020204" pitchFamily="34" charset="0"/>
              <a:buChar char="•"/>
              <a:tabLst>
                <a:tab pos="483475" algn="l"/>
                <a:tab pos="948507" algn="l"/>
              </a:tabLst>
            </a:pP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Debido al descenso del perfil del ferrocarril, los cruces ferroviarios en 75</a:t>
            </a:r>
            <a:r>
              <a:rPr lang="es-ES" baseline="30000">
                <a:solidFill>
                  <a:srgbClr val="00B050"/>
                </a:solidFill>
                <a:latin typeface="Calibri" panose="020F0502020204030204" pitchFamily="34" charset="0"/>
                <a:ea typeface="Calibri" panose="020F0502020204030204" pitchFamily="34" charset="0"/>
                <a:cs typeface="Times New Roman" panose="02020603050405020304" pitchFamily="18" charset="0"/>
              </a:rPr>
              <a:t>th</a:t>
            </a: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 Avenue y 73</a:t>
            </a:r>
            <a:r>
              <a:rPr lang="es-ES" baseline="30000">
                <a:solidFill>
                  <a:srgbClr val="00B050"/>
                </a:solidFill>
                <a:latin typeface="Calibri" panose="020F0502020204030204" pitchFamily="34" charset="0"/>
                <a:ea typeface="Calibri" panose="020F0502020204030204" pitchFamily="34" charset="0"/>
                <a:cs typeface="Times New Roman" panose="02020603050405020304" pitchFamily="18" charset="0"/>
              </a:rPr>
              <a:t>rd</a:t>
            </a:r>
            <a:r>
              <a:rPr lang="es-ES">
                <a:solidFill>
                  <a:srgbClr val="00B050"/>
                </a:solidFill>
                <a:latin typeface="Calibri" panose="020F0502020204030204" pitchFamily="34" charset="0"/>
                <a:ea typeface="Calibri" panose="020F0502020204030204" pitchFamily="34" charset="0"/>
                <a:cs typeface="Times New Roman" panose="02020603050405020304" pitchFamily="18" charset="0"/>
              </a:rPr>
              <a:t> Avenue requerirían modificaciones. </a:t>
            </a:r>
            <a:endParaRPr lang="en-US">
              <a:latin typeface="Calibri" panose="020F0502020204030204" pitchFamily="34" charset="0"/>
              <a:ea typeface="Calibri" panose="020F0502020204030204" pitchFamily="34" charset="0"/>
              <a:cs typeface="Times New Roman" panose="02020603050405020304" pitchFamily="18" charset="0"/>
            </a:endParaRPr>
          </a:p>
          <a:p>
            <a:pPr defTabSz="966529">
              <a:defRPr/>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latin typeface="Calibri" panose="020F0502020204030204"/>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31</a:t>
            </a:fld>
            <a:endParaRPr lang="en-US"/>
          </a:p>
        </p:txBody>
      </p:sp>
    </p:spTree>
    <p:extLst>
      <p:ext uri="{BB962C8B-B14F-4D97-AF65-F5344CB8AC3E}">
        <p14:creationId xmlns:p14="http://schemas.microsoft.com/office/powerpoint/2010/main" val="1799293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a:p>
            <a:pPr marL="652099" lvl="1" indent="-177845">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Debido a los ajustes de perfil en la Alternativa 6, el acceso desde Grand Avenue sería eliminado en 77th </a:t>
            </a:r>
            <a:r>
              <a:rPr lang="es-ES" err="1">
                <a:latin typeface="Calibri" panose="020F0502020204030204" pitchFamily="34" charset="0"/>
                <a:ea typeface="Calibri" panose="020F0502020204030204" pitchFamily="34" charset="0"/>
                <a:cs typeface="Times New Roman" panose="02020603050405020304" pitchFamily="18" charset="0"/>
              </a:rPr>
              <a:t>Court</a:t>
            </a:r>
            <a:r>
              <a:rPr lang="es-ES">
                <a:latin typeface="Calibri" panose="020F0502020204030204" pitchFamily="34" charset="0"/>
                <a:ea typeface="Calibri" panose="020F0502020204030204" pitchFamily="34" charset="0"/>
                <a:cs typeface="Times New Roman" panose="02020603050405020304" pitchFamily="18" charset="0"/>
              </a:rPr>
              <a:t>. El acceso posterior a la biblioteca pública de Elmwood  Park y el departamento de bomberos también sería removido. La bifurcación en 76th Avenue también será removida. El acceso existente de Grande Avenue a la terminal de autobús Pace y el área de abordar y desbordar  de la estación de Metra también serán eliminados.</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3 propiedades comerciales y 1 propiedad residencial por Grand Avenue serían desplazadas por este diseño.</a:t>
            </a:r>
            <a:endParaRPr lang="en-US">
              <a:latin typeface="Calibri" panose="020F0502020204030204" pitchFamily="34" charset="0"/>
              <a:ea typeface="Calibri" panose="020F0502020204030204" pitchFamily="34" charset="0"/>
              <a:cs typeface="Times New Roman" panose="02020603050405020304" pitchFamily="18" charset="0"/>
            </a:endParaRPr>
          </a:p>
          <a:p>
            <a:pPr marL="652099" lvl="1" indent="-177845">
              <a:lnSpc>
                <a:spcPct val="107000"/>
              </a:lnSpc>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Tanto los espacios de estacionamiento por la calle y detrás de la biblioteca pública de Elmwood Park y la estación de bomberos serían impactados por el paso a desnivel. Un total de 44 espacios son estimados a ser removidos.</a:t>
            </a:r>
            <a:endParaRPr lang="en-US" b="1">
              <a:ea typeface="Calibri"/>
              <a:cs typeface="Calibri"/>
            </a:endParaRPr>
          </a:p>
          <a:p>
            <a:pPr marL="785153" lvl="1" indent="-301678">
              <a:lnSpc>
                <a:spcPct val="107000"/>
              </a:lnSpc>
              <a:buFont typeface="Courier New" panose="02070309020205020404" pitchFamily="49" charset="0"/>
              <a:buChar char="o"/>
            </a:pPr>
            <a:endParaRPr lang="en-US">
              <a:solidFill>
                <a:srgbClr val="70AD47"/>
              </a:solidFill>
              <a:latin typeface="Arial Nova Cond"/>
              <a:ea typeface="Calibri" panose="020F0502020204030204" pitchFamily="34" charset="0"/>
              <a:cs typeface="Times New Roman" panose="02020603050405020304" pitchFamily="18" charset="0"/>
            </a:endParaRPr>
          </a:p>
          <a:p>
            <a:endParaRPr lang="en-US" b="1"/>
          </a:p>
        </p:txBody>
      </p:sp>
      <p:sp>
        <p:nvSpPr>
          <p:cNvPr id="4" name="Slide Number Placeholder 3"/>
          <p:cNvSpPr>
            <a:spLocks noGrp="1"/>
          </p:cNvSpPr>
          <p:nvPr>
            <p:ph type="sldNum" sz="quarter" idx="5"/>
          </p:nvPr>
        </p:nvSpPr>
        <p:spPr/>
        <p:txBody>
          <a:bodyPr/>
          <a:lstStyle/>
          <a:p>
            <a:fld id="{B8222815-F9D5-430F-848B-E0166B769E90}" type="slidenum">
              <a:rPr lang="en-US" smtClean="0"/>
              <a:t>32</a:t>
            </a:fld>
            <a:endParaRPr lang="en-US"/>
          </a:p>
        </p:txBody>
      </p:sp>
    </p:spTree>
    <p:extLst>
      <p:ext uri="{BB962C8B-B14F-4D97-AF65-F5344CB8AC3E}">
        <p14:creationId xmlns:p14="http://schemas.microsoft.com/office/powerpoint/2010/main" val="327741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Esta tabla resume el costo de construcción y los impactos significativos asociados con cada una de las seis alternativas.</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costo de la construcción oscila entre $ 96 millones y $ 583 millones.</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Los desplazamientos totales (tanto residenciales como comerciales) varían de 1 a más de 26.</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área total de adquisición del derecho de paso requerida varía de aproximadamente 8,000 pies cuadrados a 650,000 pies cuadrados.</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Los impactos de acceso existentes varían de cero a 12.</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33</a:t>
            </a:fld>
            <a:endParaRPr lang="en-US"/>
          </a:p>
        </p:txBody>
      </p:sp>
    </p:spTree>
    <p:extLst>
      <p:ext uri="{BB962C8B-B14F-4D97-AF65-F5344CB8AC3E}">
        <p14:creationId xmlns:p14="http://schemas.microsoft.com/office/powerpoint/2010/main" val="2407842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Estos son los próximos pasos para el proyecto, en el futuro.</a:t>
            </a:r>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34</a:t>
            </a:fld>
            <a:endParaRPr lang="en-US"/>
          </a:p>
        </p:txBody>
      </p:sp>
    </p:spTree>
    <p:extLst>
      <p:ext uri="{BB962C8B-B14F-4D97-AF65-F5344CB8AC3E}">
        <p14:creationId xmlns:p14="http://schemas.microsoft.com/office/powerpoint/2010/main" val="1158068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a:t>Después de esta reunión, se llevará a cabo la cuarta reunión del Grupo Asesor de la Comunidad para revisar los comentarios recibidos del público. Estos comentarios ayudarán al equipo a refinar las alternativas y determinar una alternativa preferida. Esa alternativa se presentará en audiencia pública en 2023. Durante la Audiencia Pública, los residentes pueden proporcionar comentarios, en el registro, con respecto a la alternativa. </a:t>
            </a:r>
          </a:p>
          <a:p>
            <a:pPr fontAlgn="base"/>
            <a:endParaRPr lang="es-ES"/>
          </a:p>
          <a:p>
            <a:pPr fontAlgn="base"/>
            <a:r>
              <a:rPr lang="es-ES"/>
              <a:t>Luego, el equipo presentará el estudio y la alternativa preferida a IDOT para la aprobación del diseño. Una vez que se reciba la aprobación, la Aldea trabajará para avanzar el proyecto a la siguiente etapa de diseño y continuará trabajando para asegurar la asistencia financiera para la construcción.  </a:t>
            </a:r>
          </a:p>
          <a:p>
            <a:pPr fontAlgn="base"/>
            <a:endParaRPr lang="es-ES"/>
          </a:p>
          <a:p>
            <a:pPr fontAlgn="base"/>
            <a:r>
              <a:rPr lang="es-ES"/>
              <a:t>Si desea comentar sobre las alternativas u otros aspectos de la reunión o proyecto de información pública, tenga en cuenta que se aceptarán comentarios para esta reunión de información pública. </a:t>
            </a:r>
          </a:p>
          <a:p>
            <a:pPr fontAlgn="base"/>
            <a:r>
              <a:rPr lang="es-ES"/>
              <a:t>hasta el 7 de junio de 2022.</a:t>
            </a:r>
          </a:p>
          <a:p>
            <a:pPr fontAlgn="base"/>
            <a:endParaRPr lang="es-ES"/>
          </a:p>
          <a:p>
            <a:pPr fontAlgn="base"/>
            <a:endParaRPr lang="en-US"/>
          </a:p>
          <a:p>
            <a:pPr fontAlgn="base"/>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35</a:t>
            </a:fld>
            <a:endParaRPr lang="en-US"/>
          </a:p>
        </p:txBody>
      </p:sp>
    </p:spTree>
    <p:extLst>
      <p:ext uri="{BB962C8B-B14F-4D97-AF65-F5344CB8AC3E}">
        <p14:creationId xmlns:p14="http://schemas.microsoft.com/office/powerpoint/2010/main" val="4055502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a:t>Le invitamos a revisar las exhibiciones en el gimnasio y hacer preguntas. Los miembros del equipo del proyecto están ubicados en toda el área y los formularios de comentarios están disponibles si desea dejar comentarios por escrito. </a:t>
            </a:r>
          </a:p>
          <a:p>
            <a:endParaRPr lang="en-US" b="0"/>
          </a:p>
        </p:txBody>
      </p:sp>
      <p:sp>
        <p:nvSpPr>
          <p:cNvPr id="4" name="Slide Number Placeholder 3"/>
          <p:cNvSpPr>
            <a:spLocks noGrp="1"/>
          </p:cNvSpPr>
          <p:nvPr>
            <p:ph type="sldNum" sz="quarter" idx="5"/>
          </p:nvPr>
        </p:nvSpPr>
        <p:spPr/>
        <p:txBody>
          <a:bodyPr/>
          <a:lstStyle/>
          <a:p>
            <a:fld id="{B8222815-F9D5-430F-848B-E0166B769E90}" type="slidenum">
              <a:rPr lang="en-US" smtClean="0"/>
              <a:t>36</a:t>
            </a:fld>
            <a:endParaRPr lang="en-US"/>
          </a:p>
        </p:txBody>
      </p:sp>
    </p:spTree>
    <p:extLst>
      <p:ext uri="{BB962C8B-B14F-4D97-AF65-F5344CB8AC3E}">
        <p14:creationId xmlns:p14="http://schemas.microsoft.com/office/powerpoint/2010/main" val="68447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Como recordatorio, aceptaremos comentarios hasta el 7 de junio de 2022. Los comentarios se pueden enviar a través del sitio web del proyecto en www.grandgatewayep.com o por correo electrónico a info@grandgatewayep.com. </a:t>
            </a:r>
          </a:p>
          <a:p>
            <a:endParaRPr lang="es-ES"/>
          </a:p>
          <a:p>
            <a:r>
              <a:rPr lang="es-ES"/>
              <a:t>Los comentarios también se pueden enviar por correo a 1901 </a:t>
            </a:r>
            <a:r>
              <a:rPr lang="es-ES" err="1"/>
              <a:t>Butterfield</a:t>
            </a:r>
            <a:r>
              <a:rPr lang="es-ES"/>
              <a:t> Road, Suite 260, </a:t>
            </a:r>
            <a:r>
              <a:rPr lang="es-ES" err="1"/>
              <a:t>Downers</a:t>
            </a:r>
            <a:r>
              <a:rPr lang="es-ES"/>
              <a:t> Grove, IL 60515</a:t>
            </a:r>
          </a:p>
          <a:p>
            <a:endParaRPr lang="es-ES"/>
          </a:p>
          <a:p>
            <a:r>
              <a:rPr lang="es-ES"/>
              <a:t>Gracias por sus comentarios, agradecemos su participación!</a:t>
            </a: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37</a:t>
            </a:fld>
            <a:endParaRPr lang="en-US"/>
          </a:p>
        </p:txBody>
      </p:sp>
    </p:spTree>
    <p:extLst>
      <p:ext uri="{BB962C8B-B14F-4D97-AF65-F5344CB8AC3E}">
        <p14:creationId xmlns:p14="http://schemas.microsoft.com/office/powerpoint/2010/main" val="20224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s-ES">
                <a:latin typeface="Calibri" panose="020F0502020204030204" pitchFamily="34" charset="0"/>
                <a:ea typeface="Calibri" panose="020F0502020204030204" pitchFamily="34" charset="0"/>
                <a:cs typeface="Times New Roman" panose="02020603050405020304" pitchFamily="18" charset="0"/>
              </a:rPr>
              <a:t>Las partes interesadas que trabajan en este proyecto se ven comprometidas por representantes del equipo de diseño, así como por agencias locales y municipios, cámaras de comercio, instituciones locales, organizaciones de parques y ambientales, y agencias de tránsito.</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4</a:t>
            </a:fld>
            <a:endParaRPr lang="en-US"/>
          </a:p>
        </p:txBody>
      </p:sp>
    </p:spTree>
    <p:extLst>
      <p:ext uri="{BB962C8B-B14F-4D97-AF65-F5344CB8AC3E}">
        <p14:creationId xmlns:p14="http://schemas.microsoft.com/office/powerpoint/2010/main" val="155508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equipo que está trabajando en este proyecto incluye personal de:</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pueblo de Elmwood Park</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Departamento de Transporte de Illinois</a:t>
            </a:r>
            <a:endParaRPr lang="en-US">
              <a:latin typeface="Calibri" panose="020F0502020204030204" pitchFamily="34" charset="0"/>
              <a:ea typeface="Calibri" panose="020F0502020204030204" pitchFamily="34" charset="0"/>
              <a:cs typeface="Times New Roman" panose="02020603050405020304" pitchFamily="18" charset="0"/>
            </a:endParaRPr>
          </a:p>
          <a:p>
            <a:pPr marL="181139" indent="-181139">
              <a:buFont typeface="Arial" panose="020B0604020202020204" pitchFamily="34" charset="0"/>
              <a:buChar char="•"/>
            </a:pPr>
            <a:r>
              <a:rPr lang="en-US"/>
              <a:t>Cook County</a:t>
            </a:r>
            <a:endParaRPr lang="en-US">
              <a:cs typeface="Calibri"/>
            </a:endParaRPr>
          </a:p>
          <a:p>
            <a:pPr marL="181139" indent="-181139">
              <a:buFont typeface="Arial" panose="020B0604020202020204" pitchFamily="34" charset="0"/>
              <a:buChar char="•"/>
            </a:pPr>
            <a:r>
              <a:rPr lang="en-US"/>
              <a:t>Metro Strategies Group</a:t>
            </a:r>
            <a:endParaRPr lang="en-US">
              <a:cs typeface="Calibri"/>
            </a:endParaRPr>
          </a:p>
          <a:p>
            <a:pPr marL="181139" indent="-181139" defTabSz="966529">
              <a:buFont typeface="Arial" panose="020B0604020202020204" pitchFamily="34" charset="0"/>
              <a:buChar char="•"/>
              <a:defRPr/>
            </a:pPr>
            <a:r>
              <a:rPr lang="en-US"/>
              <a:t>Knight Engineers and Architects</a:t>
            </a:r>
            <a:endParaRPr lang="en-US">
              <a:cs typeface="Calibri"/>
            </a:endParaRPr>
          </a:p>
          <a:p>
            <a:pPr marL="181139" indent="-181139" defTabSz="966529">
              <a:buFont typeface="Arial" panose="020B0604020202020204" pitchFamily="34" charset="0"/>
              <a:buChar char="•"/>
              <a:defRPr/>
            </a:pPr>
            <a:r>
              <a:rPr lang="en-US"/>
              <a:t>ESI Consultants </a:t>
            </a:r>
            <a:endParaRPr lang="en-US">
              <a:cs typeface="Calibri"/>
            </a:endParaRPr>
          </a:p>
          <a:p>
            <a:pPr marL="181139" indent="-181139" defTabSz="966529">
              <a:buFont typeface="Arial" panose="020B0604020202020204" pitchFamily="34" charset="0"/>
              <a:buChar char="•"/>
              <a:defRPr/>
            </a:pPr>
            <a:r>
              <a:rPr lang="en-US"/>
              <a:t>GSG Consultants</a:t>
            </a:r>
            <a:endParaRPr lang="en-US">
              <a:cs typeface="Calibri"/>
            </a:endParaRPr>
          </a:p>
          <a:p>
            <a:pPr marL="181139" indent="-181139" defTabSz="966529">
              <a:buFont typeface="Arial" panose="020B0604020202020204" pitchFamily="34" charset="0"/>
              <a:buChar char="•"/>
              <a:defRPr/>
            </a:pPr>
            <a:r>
              <a:rPr lang="en-US"/>
              <a:t>ALTUS Works</a:t>
            </a:r>
            <a:endParaRPr lang="en-US">
              <a:cs typeface="Calibri"/>
            </a:endParaRPr>
          </a:p>
          <a:p>
            <a:endParaRPr lang="en-US"/>
          </a:p>
          <a:p>
            <a:pPr marL="181139" indent="-181139" defTabSz="966529">
              <a:buFont typeface="Arial" panose="020B0604020202020204" pitchFamily="34" charset="0"/>
              <a:buChar char="•"/>
              <a:defRPr/>
            </a:pPr>
            <a:r>
              <a:rPr lang="es-ES">
                <a:latin typeface="Calibri" panose="020F0502020204030204" pitchFamily="34" charset="0"/>
                <a:ea typeface="Calibri" panose="020F0502020204030204" pitchFamily="34" charset="0"/>
                <a:cs typeface="Times New Roman" panose="02020603050405020304" pitchFamily="18" charset="0"/>
              </a:rPr>
              <a:t>También hemos enumerado a los miembros de nuestro Grupo Asesor comunitario (o CAG), incluidos los </a:t>
            </a:r>
            <a:r>
              <a:rPr lang="en-US"/>
              <a:t>Chicago Metropolitan Agency for Planning, the Metropolitan Water Reclamation District, Christopher Burke Engineering, Leyden Township, Franklin Park, River Grove, the Federal Transit Administration, the Illinois Commerce Commission, the North Central Council of Mayors, Pace, the Regional Transit Authority, the Grand Avenue Chamber of Commerce, the Federal Highway Administration, the Canadian Pacific Railway, and Metra.</a:t>
            </a:r>
            <a:endParaRPr lang="en-US">
              <a:cs typeface="Calibri" panose="020F0502020204030204"/>
            </a:endParaRPr>
          </a:p>
          <a:p>
            <a:r>
              <a:rPr lang="en-US" sz="1900">
                <a:solidFill>
                  <a:srgbClr val="1F497D"/>
                </a:solidFill>
                <a:latin typeface="Calibri"/>
                <a:ea typeface="Calibri" panose="020F0502020204030204" pitchFamily="34" charset="0"/>
                <a:cs typeface="Calibri"/>
              </a:rPr>
              <a:t> </a:t>
            </a:r>
            <a:endParaRPr lang="en-US" sz="1900">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5</a:t>
            </a:fld>
            <a:endParaRPr lang="en-US"/>
          </a:p>
        </p:txBody>
      </p:sp>
    </p:spTree>
    <p:extLst>
      <p:ext uri="{BB962C8B-B14F-4D97-AF65-F5344CB8AC3E}">
        <p14:creationId xmlns:p14="http://schemas.microsoft.com/office/powerpoint/2010/main" val="271179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área de estudio del proyecto se muestra en naranja.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Grand Avenue en el cruce de METRA / Canadian </a:t>
            </a:r>
            <a:r>
              <a:rPr lang="es-ES" err="1">
                <a:latin typeface="Calibri" panose="020F0502020204030204" pitchFamily="34" charset="0"/>
                <a:ea typeface="Calibri" panose="020F0502020204030204" pitchFamily="34" charset="0"/>
                <a:cs typeface="Times New Roman" panose="02020603050405020304" pitchFamily="18" charset="0"/>
              </a:rPr>
              <a:t>Pacific</a:t>
            </a:r>
            <a:r>
              <a:rPr lang="es-ES">
                <a:latin typeface="Calibri" panose="020F0502020204030204" pitchFamily="34" charset="0"/>
                <a:ea typeface="Calibri" panose="020F0502020204030204" pitchFamily="34" charset="0"/>
                <a:cs typeface="Times New Roman" panose="02020603050405020304" pitchFamily="18" charset="0"/>
              </a:rPr>
              <a:t> </a:t>
            </a:r>
            <a:r>
              <a:rPr lang="es-ES" err="1">
                <a:latin typeface="Calibri" panose="020F0502020204030204" pitchFamily="34" charset="0"/>
                <a:ea typeface="Calibri" panose="020F0502020204030204" pitchFamily="34" charset="0"/>
                <a:cs typeface="Times New Roman" panose="02020603050405020304" pitchFamily="18" charset="0"/>
              </a:rPr>
              <a:t>Railway</a:t>
            </a:r>
            <a:r>
              <a:rPr lang="es-ES">
                <a:latin typeface="Calibri" panose="020F0502020204030204" pitchFamily="34" charset="0"/>
                <a:ea typeface="Calibri" panose="020F0502020204030204" pitchFamily="34" charset="0"/>
                <a:cs typeface="Times New Roman" panose="02020603050405020304" pitchFamily="18" charset="0"/>
              </a:rPr>
              <a:t> se encuentra a 0.6 millas al oeste de Illinois </a:t>
            </a:r>
            <a:r>
              <a:rPr lang="es-ES" err="1">
                <a:latin typeface="Calibri" panose="020F0502020204030204" pitchFamily="34" charset="0"/>
                <a:ea typeface="Calibri" panose="020F0502020204030204" pitchFamily="34" charset="0"/>
                <a:cs typeface="Times New Roman" panose="02020603050405020304" pitchFamily="18" charset="0"/>
              </a:rPr>
              <a:t>Route</a:t>
            </a:r>
            <a:r>
              <a:rPr lang="es-ES">
                <a:latin typeface="Calibri" panose="020F0502020204030204" pitchFamily="34" charset="0"/>
                <a:ea typeface="Calibri" panose="020F0502020204030204" pitchFamily="34" charset="0"/>
                <a:cs typeface="Times New Roman" panose="02020603050405020304" pitchFamily="18" charset="0"/>
              </a:rPr>
              <a:t> 43 (Harlem Avenue) en el pueblo de Elmwood Park.</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Los límites aproximados del estudio se extienden desde el Tribunal 78 hasta el Tribunal 75 a lo largo de Grand Avenue; una longitud de aproximadamente media milla.</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Los límites generales pueden ampliarse según sea necesario para:</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Gestión del tráfico y puesta en escena de la construcción</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Drenaje y enrutamiento y conexiones asociadas</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Alineaciones ferroviarias horizontales y verticales; tanto permanente como temporal.</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6</a:t>
            </a:fld>
            <a:endParaRPr lang="en-US"/>
          </a:p>
        </p:txBody>
      </p:sp>
    </p:spTree>
    <p:extLst>
      <p:ext uri="{BB962C8B-B14F-4D97-AF65-F5344CB8AC3E}">
        <p14:creationId xmlns:p14="http://schemas.microsoft.com/office/powerpoint/2010/main" val="48319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ea typeface="Times New Roman" panose="02020603050405020304" pitchFamily="18" charset="0"/>
              <a:cs typeface="Arial"/>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El objetivo del proyecto es desarrollar una alternativa preferida que se adapte y mejore el tráfico rodado y las operaciones ferroviarias, la seguridad, la eficiencia de los viajes, la fiabilidad y la movilidad regional.</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separación de grados mejoraría la seguridad y la movilidad regional para vehículos, peatones y ciclistas a través del cruce de Grand Avenue y el corredor asociado.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Además de mejorar la seguridad pública, este proyecto tiene varios beneficios locales y regionales. La separación de grados reduciría la congestión y los retrasos del tráfico vehicular y facilitaría una respuesta de emergencia más eficiente tanto de los departamentos de bomberos como de policía.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separación de niveles eliminaría los conflictos y el retraso entre vehículos, bicicletas, peatones y trenes. También se aumentaría la fiabilidad. </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Cualquier impacto en los recursos ambientales, las propiedades y el uso de la tierra también se cuantificaría.</a:t>
            </a:r>
            <a:endParaRPr lang="en-US">
              <a:latin typeface="Calibri" panose="020F0502020204030204" pitchFamily="34" charset="0"/>
              <a:ea typeface="Calibri" panose="020F0502020204030204" pitchFamily="34" charset="0"/>
              <a:cs typeface="Times New Roman" panose="02020603050405020304" pitchFamily="18" charset="0"/>
            </a:endParaRPr>
          </a:p>
          <a:p>
            <a:pPr marL="296408" indent="-296408">
              <a:lnSpc>
                <a:spcPct val="107000"/>
              </a:lnSpc>
              <a:spcAft>
                <a:spcPts val="830"/>
              </a:spcAft>
              <a:buFont typeface="Arial" panose="020B0604020202020204" pitchFamily="34" charset="0"/>
              <a:buChar char="•"/>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En el caso de que una alternativa causara que el acceso de una propiedad existente se viera afectado o eliminado, se identificarían, evaluarían y cuantificarían opciones de acceso alternativas.</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7</a:t>
            </a:fld>
            <a:endParaRPr lang="en-US"/>
          </a:p>
        </p:txBody>
      </p:sp>
    </p:spTree>
    <p:extLst>
      <p:ext uri="{BB962C8B-B14F-4D97-AF65-F5344CB8AC3E}">
        <p14:creationId xmlns:p14="http://schemas.microsoft.com/office/powerpoint/2010/main" val="304085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Estamos a más de la mitad de este estudio. Después de los aportes públicos recibidos de esta reunión, planeamos involucrar al público nuevamente a través de la cuarta y última reunión del Grupo Asesor de la Comunidad. </a:t>
            </a:r>
          </a:p>
          <a:p>
            <a:pPr>
              <a:lnSpc>
                <a:spcPct val="107000"/>
              </a:lnSpc>
              <a:spcAft>
                <a:spcPts val="830"/>
              </a:spcAft>
              <a:tabLst>
                <a:tab pos="948507" algn="l"/>
              </a:tabLs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tabLst>
                <a:tab pos="948507" algn="l"/>
              </a:tabLst>
            </a:pPr>
            <a:r>
              <a:rPr lang="es-ES">
                <a:latin typeface="Calibri" panose="020F0502020204030204" pitchFamily="34" charset="0"/>
                <a:ea typeface="Calibri" panose="020F0502020204030204" pitchFamily="34" charset="0"/>
                <a:cs typeface="Times New Roman" panose="02020603050405020304" pitchFamily="18" charset="0"/>
              </a:rPr>
              <a:t>Una vez que se haya determinado una alternativa preferida, procederemos a una audiencia pública para que el equipo pueda realizar cualquier cambio final antes de presentar la aprobación del diseño, que se espera que ocurra en 2023.</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sz="1300" b="1">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8</a:t>
            </a:fld>
            <a:endParaRPr lang="en-US"/>
          </a:p>
        </p:txBody>
      </p:sp>
    </p:spTree>
    <p:extLst>
      <p:ext uri="{BB962C8B-B14F-4D97-AF65-F5344CB8AC3E}">
        <p14:creationId xmlns:p14="http://schemas.microsoft.com/office/powerpoint/2010/main" val="2896736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65" lvl="1" defTabSz="948507" fontAlgn="base">
              <a:defRPr/>
            </a:pPr>
            <a:r>
              <a:rPr lang="es-ES">
                <a:latin typeface="Calibri" panose="020F0502020204030204" pitchFamily="34" charset="0"/>
                <a:ea typeface="Calibri" panose="020F0502020204030204" pitchFamily="34" charset="0"/>
                <a:cs typeface="Times New Roman" panose="02020603050405020304" pitchFamily="18" charset="0"/>
              </a:rPr>
              <a:t>Los proyectos de transporte siguen un proceso distinto para estudiar, diseñar, preparar contratos y construir. El compromiso y la participación pública se producen durante todas las fases. </a:t>
            </a:r>
            <a:endParaRPr lang="en-US">
              <a:latin typeface="Calibri" panose="020F0502020204030204" pitchFamily="34" charset="0"/>
              <a:ea typeface="Calibri" panose="020F0502020204030204" pitchFamily="34" charset="0"/>
              <a:cs typeface="Times New Roman" panose="02020603050405020304" pitchFamily="18" charset="0"/>
            </a:endParaRPr>
          </a:p>
          <a:p>
            <a:pPr marL="483265" lvl="1" fontAlgn="base"/>
            <a:endParaRPr lang="en-US">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9</a:t>
            </a:fld>
            <a:endParaRPr lang="en-US"/>
          </a:p>
        </p:txBody>
      </p:sp>
    </p:spTree>
    <p:extLst>
      <p:ext uri="{BB962C8B-B14F-4D97-AF65-F5344CB8AC3E}">
        <p14:creationId xmlns:p14="http://schemas.microsoft.com/office/powerpoint/2010/main" val="3215561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9270263" y="-1"/>
            <a:ext cx="2925318"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 picture containing drawing, clock&#10;&#10;Description automatically generated">
            <a:extLst>
              <a:ext uri="{FF2B5EF4-FFF2-40B4-BE49-F238E27FC236}">
                <a16:creationId xmlns:a16="http://schemas.microsoft.com/office/drawing/2014/main" id="{3134BF4E-C7C8-43BD-9E47-C7CFAF4B72B2}"/>
              </a:ext>
            </a:extLst>
          </p:cNvPr>
          <p:cNvPicPr>
            <a:picLocks noChangeAspect="1"/>
          </p:cNvPicPr>
          <p:nvPr userDrawn="1"/>
        </p:nvPicPr>
        <p:blipFill rotWithShape="1">
          <a:blip r:embed="rId2">
            <a:alphaModFix amt="20000"/>
          </a:blip>
          <a:srcRect l="5950" t="27355" r="3399" b="21654"/>
          <a:stretch/>
        </p:blipFill>
        <p:spPr>
          <a:xfrm>
            <a:off x="0" y="0"/>
            <a:ext cx="12192000" cy="6858000"/>
          </a:xfrm>
          <a:prstGeom prst="rect">
            <a:avLst/>
          </a:prstGeom>
          <a:effectLst/>
        </p:spPr>
      </p:pic>
      <p:sp>
        <p:nvSpPr>
          <p:cNvPr id="2" name="Title 1"/>
          <p:cNvSpPr>
            <a:spLocks noGrp="1"/>
          </p:cNvSpPr>
          <p:nvPr>
            <p:ph type="ctrTitle" hasCustomPrompt="1"/>
          </p:nvPr>
        </p:nvSpPr>
        <p:spPr>
          <a:xfrm>
            <a:off x="-1" y="1298448"/>
            <a:ext cx="9273845" cy="3255264"/>
          </a:xfrm>
          <a:noFill/>
        </p:spPr>
        <p:txBody>
          <a:bodyPr tIns="45720" rIns="274320" anchor="b">
            <a:noAutofit/>
          </a:bodyPr>
          <a:lstStyle>
            <a:lvl1pPr algn="l">
              <a:defRPr sz="4400" spc="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0" y="4670246"/>
            <a:ext cx="9273844" cy="914400"/>
          </a:xfrm>
        </p:spPr>
        <p:txBody>
          <a:bodyPr lIns="274320" tIns="45720" rIns="274320" bIns="45720" anchor="t">
            <a:noAutofit/>
          </a:bodyPr>
          <a:lstStyle>
            <a:lvl1pPr marL="0" indent="0" algn="l">
              <a:lnSpc>
                <a:spcPct val="100000"/>
              </a:lnSpc>
              <a:spcBef>
                <a:spcPts val="0"/>
              </a:spcBef>
              <a:buNone/>
              <a:defRPr sz="2200" b="1" i="1"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9" name="Picture 8" descr="A sign on a pole&#10;&#10;Description automatically generated">
            <a:extLst>
              <a:ext uri="{FF2B5EF4-FFF2-40B4-BE49-F238E27FC236}">
                <a16:creationId xmlns:a16="http://schemas.microsoft.com/office/drawing/2014/main" id="{19B82AA8-8628-4AC9-9550-CA0860FE1A7E}"/>
              </a:ext>
            </a:extLst>
          </p:cNvPr>
          <p:cNvPicPr>
            <a:picLocks noChangeAspect="1"/>
          </p:cNvPicPr>
          <p:nvPr userDrawn="1"/>
        </p:nvPicPr>
        <p:blipFill>
          <a:blip r:embed="rId3"/>
          <a:stretch>
            <a:fillRect/>
          </a:stretch>
        </p:blipFill>
        <p:spPr>
          <a:xfrm>
            <a:off x="9408145" y="3689128"/>
            <a:ext cx="2649553" cy="2651760"/>
          </a:xfrm>
          <a:prstGeom prst="rect">
            <a:avLst/>
          </a:prstGeom>
        </p:spPr>
      </p:pic>
      <p:sp>
        <p:nvSpPr>
          <p:cNvPr id="4" name="Date Placeholder 3"/>
          <p:cNvSpPr>
            <a:spLocks noGrp="1"/>
          </p:cNvSpPr>
          <p:nvPr>
            <p:ph type="dt" sz="half" idx="10"/>
          </p:nvPr>
        </p:nvSpPr>
        <p:spPr/>
        <p:txBody>
          <a:bodyPr/>
          <a:lstStyle>
            <a:lvl1pPr>
              <a:defRPr b="0">
                <a:solidFill>
                  <a:schemeClr val="tx2"/>
                </a:solidFill>
              </a:defRPr>
            </a:lvl1pPr>
          </a:lstStyle>
          <a:p>
            <a:fld id="{E24EA783-32EA-4F65-AF44-4CB0ED685707}" type="datetime1">
              <a:rPr lang="en-US" smtClean="0"/>
              <a:t>5/24/2022</a:t>
            </a:fld>
            <a:endParaRPr lang="en-US"/>
          </a:p>
        </p:txBody>
      </p:sp>
      <p:sp>
        <p:nvSpPr>
          <p:cNvPr id="5" name="Footer Placeholder 4"/>
          <p:cNvSpPr>
            <a:spLocks noGrp="1"/>
          </p:cNvSpPr>
          <p:nvPr>
            <p:ph type="ftr" sz="quarter" idx="11"/>
          </p:nvPr>
        </p:nvSpPr>
        <p:spPr/>
        <p:txBody>
          <a:bodyPr/>
          <a:lstStyle>
            <a:lvl1pPr>
              <a:defRPr b="0">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b="1">
                <a:solidFill>
                  <a:schemeClr val="tx2"/>
                </a:solidFill>
              </a:defRPr>
            </a:lvl1pPr>
          </a:lstStyle>
          <a:p>
            <a:fld id="{4FAB73BC-B049-4115-A692-8D63A059BF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a:gsLst>
            <a:gs pos="4000">
              <a:schemeClr val="tx2">
                <a:alpha val="10000"/>
              </a:schemeClr>
            </a:gs>
            <a:gs pos="84000">
              <a:schemeClr val="accent6">
                <a:alpha val="50000"/>
              </a:schemeClr>
            </a:gs>
          </a:gsLst>
          <a:lin ang="5400000" scaled="1"/>
        </a:gra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b="0">
                <a:solidFill>
                  <a:schemeClr val="bg1"/>
                </a:solidFill>
              </a:defRPr>
            </a:lvl1pPr>
          </a:lstStyle>
          <a:p>
            <a:fld id="{1D693212-291E-4DA7-A71B-DA99E15FACD7}" type="datetime1">
              <a:rPr lang="en-US" smtClean="0"/>
              <a:t>5/24/2022</a:t>
            </a:fld>
            <a:endParaRPr lang="en-US"/>
          </a:p>
        </p:txBody>
      </p:sp>
      <p:sp>
        <p:nvSpPr>
          <p:cNvPr id="6" name="Footer Placeholder 5"/>
          <p:cNvSpPr>
            <a:spLocks noGrp="1"/>
          </p:cNvSpPr>
          <p:nvPr>
            <p:ph type="ftr" sz="quarter" idx="11"/>
          </p:nvPr>
        </p:nvSpPr>
        <p:spPr/>
        <p:txBody>
          <a:bodyPr/>
          <a:lstStyle>
            <a:lvl1pPr>
              <a:defRPr b="0">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b="1">
                <a:solidFill>
                  <a:schemeClr val="bg1"/>
                </a:solidFill>
              </a:defRPr>
            </a:lvl1pPr>
          </a:lstStyle>
          <a:p>
            <a:fld id="{4FAB73BC-B049-4115-A692-8D63A059BFB8}" type="slidenum">
              <a:rPr lang="en-US" smtClean="0"/>
              <a:pPr/>
              <a:t>‹#›</a:t>
            </a:fld>
            <a:endParaRPr lang="en-US"/>
          </a:p>
        </p:txBody>
      </p:sp>
      <p:pic>
        <p:nvPicPr>
          <p:cNvPr id="3" name="Picture 2" descr="A picture containing drawing, clock&#10;&#10;Description automatically generated">
            <a:extLst>
              <a:ext uri="{FF2B5EF4-FFF2-40B4-BE49-F238E27FC236}">
                <a16:creationId xmlns:a16="http://schemas.microsoft.com/office/drawing/2014/main" id="{BCE9CD02-B15F-46C8-959D-21772D758D45}"/>
              </a:ext>
            </a:extLst>
          </p:cNvPr>
          <p:cNvPicPr>
            <a:picLocks noChangeAspect="1"/>
          </p:cNvPicPr>
          <p:nvPr userDrawn="1"/>
        </p:nvPicPr>
        <p:blipFill rotWithShape="1">
          <a:blip r:embed="rId2">
            <a:alphaModFix amt="20000"/>
          </a:blip>
          <a:srcRect l="5950" t="27355" r="3399" b="21654"/>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B74F9F-1782-4365-8A3B-455C4A15C1D2}"/>
              </a:ext>
            </a:extLst>
          </p:cNvPr>
          <p:cNvPicPr>
            <a:picLocks noChangeAspect="1"/>
          </p:cNvPicPr>
          <p:nvPr userDrawn="1"/>
        </p:nvPicPr>
        <p:blipFill rotWithShape="1">
          <a:blip r:embed="rId2">
            <a:alphaModFix amt="20000"/>
          </a:blip>
          <a:srcRect l="5180" t="26837" r="2734" b="21364"/>
          <a:stretch/>
        </p:blipFill>
        <p:spPr>
          <a:xfrm>
            <a:off x="0" y="0"/>
            <a:ext cx="12192000" cy="6857999"/>
          </a:xfrm>
          <a:prstGeom prst="rect">
            <a:avLst/>
          </a:prstGeom>
        </p:spPr>
      </p:pic>
      <p:sp>
        <p:nvSpPr>
          <p:cNvPr id="5" name="Date Placeholder 4"/>
          <p:cNvSpPr>
            <a:spLocks noGrp="1"/>
          </p:cNvSpPr>
          <p:nvPr>
            <p:ph type="dt" sz="half" idx="10"/>
          </p:nvPr>
        </p:nvSpPr>
        <p:spPr/>
        <p:txBody>
          <a:bodyPr/>
          <a:lstStyle>
            <a:lvl1pPr>
              <a:defRPr b="0"/>
            </a:lvl1pPr>
          </a:lstStyle>
          <a:p>
            <a:fld id="{D5479A49-9AA8-4B9C-8588-2DFC72D1A019}" type="datetime1">
              <a:rPr lang="en-US" smtClean="0"/>
              <a:t>5/24/2022</a:t>
            </a:fld>
            <a:endParaRPr lang="en-US"/>
          </a:p>
        </p:txBody>
      </p:sp>
      <p:sp>
        <p:nvSpPr>
          <p:cNvPr id="6" name="Footer Placeholder 5"/>
          <p:cNvSpPr>
            <a:spLocks noGrp="1"/>
          </p:cNvSpPr>
          <p:nvPr>
            <p:ph type="ftr" sz="quarter" idx="11"/>
          </p:nvPr>
        </p:nvSpPr>
        <p:spPr/>
        <p:txBody>
          <a:bodyPr/>
          <a:lstStyle>
            <a:lvl1pPr>
              <a:defRPr b="0"/>
            </a:lvl1pPr>
          </a:lstStyle>
          <a:p>
            <a:endParaRPr lang="en-US"/>
          </a:p>
        </p:txBody>
      </p:sp>
      <p:sp>
        <p:nvSpPr>
          <p:cNvPr id="7" name="Slide Number Placeholder 6"/>
          <p:cNvSpPr>
            <a:spLocks noGrp="1"/>
          </p:cNvSpPr>
          <p:nvPr>
            <p:ph type="sldNum" sz="quarter" idx="12"/>
          </p:nvPr>
        </p:nvSpPr>
        <p:spPr/>
        <p:txBody>
          <a:bodyPr/>
          <a:lstStyle>
            <a:lvl1pPr>
              <a:defRPr b="1">
                <a:solidFill>
                  <a:schemeClr val="tx1">
                    <a:lumMod val="50000"/>
                    <a:lumOff val="50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7117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0" y="1463040"/>
            <a:ext cx="11734799" cy="4800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A5E7D-0D4B-450E-A807-2A4BB9CEFB13}"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107B6-3A5A-4FB1-B480-7C6A3221E03C}"/>
              </a:ext>
            </a:extLst>
          </p:cNvPr>
          <p:cNvPicPr>
            <a:picLocks noChangeAspect="1"/>
          </p:cNvPicPr>
          <p:nvPr userDrawn="1"/>
        </p:nvPicPr>
        <p:blipFill rotWithShape="1">
          <a:blip r:embed="rId2">
            <a:alphaModFix amt="10000"/>
          </a:blip>
          <a:srcRect l="5180" t="26837" r="2734" b="21364"/>
          <a:stretch/>
        </p:blipFill>
        <p:spPr>
          <a:xfrm>
            <a:off x="0" y="0"/>
            <a:ext cx="12192000" cy="6857999"/>
          </a:xfrm>
          <a:prstGeom prst="rect">
            <a:avLst/>
          </a:prstGeom>
        </p:spPr>
      </p:pic>
      <p:sp>
        <p:nvSpPr>
          <p:cNvPr id="4" name="Date Placeholder 3"/>
          <p:cNvSpPr>
            <a:spLocks noGrp="1"/>
          </p:cNvSpPr>
          <p:nvPr>
            <p:ph type="dt" sz="half" idx="10"/>
          </p:nvPr>
        </p:nvSpPr>
        <p:spPr/>
        <p:txBody>
          <a:bodyPr/>
          <a:lstStyle/>
          <a:p>
            <a:fld id="{1301F616-1E62-478B-BCFF-67C6F46F41A8}"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4FAB73BC-B049-4115-A692-8D63A059BFB8}" type="slidenum">
              <a:rPr lang="en-US" smtClean="0"/>
              <a:pPr/>
              <a:t>‹#›</a:t>
            </a:fld>
            <a:endParaRPr lang="en-US"/>
          </a:p>
        </p:txBody>
      </p:sp>
      <p:sp>
        <p:nvSpPr>
          <p:cNvPr id="10" name="Title 1">
            <a:extLst>
              <a:ext uri="{FF2B5EF4-FFF2-40B4-BE49-F238E27FC236}">
                <a16:creationId xmlns:a16="http://schemas.microsoft.com/office/drawing/2014/main" id="{705758D1-50B7-4937-8B41-9E6385C193EC}"/>
              </a:ext>
            </a:extLst>
          </p:cNvPr>
          <p:cNvSpPr>
            <a:spLocks noGrp="1"/>
          </p:cNvSpPr>
          <p:nvPr>
            <p:ph type="title" hasCustomPrompt="1"/>
          </p:nvPr>
        </p:nvSpPr>
        <p:spPr>
          <a:xfrm>
            <a:off x="0" y="-1"/>
            <a:ext cx="2879678" cy="6263101"/>
          </a:xfrm>
        </p:spPr>
        <p:txBody>
          <a:bodyPr tIns="457200"/>
          <a:lstStyle>
            <a:lvl1pPr>
              <a:defRPr/>
            </a:lvl1pPr>
          </a:lstStyle>
          <a:p>
            <a:r>
              <a:rPr lang="en-US"/>
              <a:t>AGENDA</a:t>
            </a:r>
          </a:p>
        </p:txBody>
      </p:sp>
      <p:sp>
        <p:nvSpPr>
          <p:cNvPr id="11" name="Content Placeholder 2">
            <a:extLst>
              <a:ext uri="{FF2B5EF4-FFF2-40B4-BE49-F238E27FC236}">
                <a16:creationId xmlns:a16="http://schemas.microsoft.com/office/drawing/2014/main" id="{B79847F3-04BD-4A74-8083-CEE608FB8B7C}"/>
              </a:ext>
            </a:extLst>
          </p:cNvPr>
          <p:cNvSpPr>
            <a:spLocks noGrp="1"/>
          </p:cNvSpPr>
          <p:nvPr>
            <p:ph idx="1"/>
          </p:nvPr>
        </p:nvSpPr>
        <p:spPr>
          <a:xfrm>
            <a:off x="2934846" y="0"/>
            <a:ext cx="9257154" cy="6263101"/>
          </a:xfrm>
        </p:spPr>
        <p:txBody>
          <a:bodyPr tIns="457200"/>
          <a:lstStyle>
            <a:lvl1pPr marL="514350" indent="-514350">
              <a:buFont typeface="+mj-lt"/>
              <a:buAutoNum type="arabicPeriod"/>
              <a:defRPr sz="3200" b="1">
                <a:solidFill>
                  <a:schemeClr val="tx2"/>
                </a:solidFill>
              </a:defRPr>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786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05193D-2FA3-45EF-ADF4-4F47F64BB971}"/>
              </a:ext>
            </a:extLst>
          </p:cNvPr>
          <p:cNvSpPr/>
          <p:nvPr userDrawn="1"/>
        </p:nvSpPr>
        <p:spPr>
          <a:xfrm>
            <a:off x="11734800" y="-1"/>
            <a:ext cx="4572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43450" y="1298448"/>
            <a:ext cx="6439662" cy="3255264"/>
          </a:xfrm>
          <a:noFill/>
        </p:spPr>
        <p:txBody>
          <a:bodyPr anchor="b">
            <a:normAutofit/>
          </a:bodyPr>
          <a:lstStyle>
            <a:lvl1pPr>
              <a:defRPr sz="4800" b="1" spc="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4751206" y="4672584"/>
            <a:ext cx="6450193" cy="914400"/>
          </a:xfrm>
        </p:spPr>
        <p:txBody>
          <a:bodyPr anchor="t">
            <a:normAutofit/>
          </a:bodyPr>
          <a:lstStyle>
            <a:lvl1pPr marL="0" indent="0">
              <a:buNone/>
              <a:defRPr sz="2200" b="1" i="1"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106526" y="6492873"/>
            <a:ext cx="1618746" cy="365125"/>
          </a:xfrm>
        </p:spPr>
        <p:txBody>
          <a:bodyPr/>
          <a:lstStyle>
            <a:lvl1pPr>
              <a:defRPr b="0">
                <a:solidFill>
                  <a:schemeClr val="tx1">
                    <a:lumMod val="50000"/>
                    <a:lumOff val="50000"/>
                  </a:schemeClr>
                </a:solidFill>
              </a:defRPr>
            </a:lvl1pPr>
          </a:lstStyle>
          <a:p>
            <a:fld id="{DB0E41ED-B472-4782-B7C9-98BA10CFDD42}" type="datetime1">
              <a:rPr lang="en-US" smtClean="0"/>
              <a:t>5/24/2022</a:t>
            </a:fld>
            <a:endParaRPr lang="en-US"/>
          </a:p>
        </p:txBody>
      </p:sp>
      <p:sp>
        <p:nvSpPr>
          <p:cNvPr id="5" name="Footer Placeholder 4"/>
          <p:cNvSpPr>
            <a:spLocks noGrp="1"/>
          </p:cNvSpPr>
          <p:nvPr>
            <p:ph type="ftr" sz="quarter" idx="11"/>
          </p:nvPr>
        </p:nvSpPr>
        <p:spPr>
          <a:xfrm>
            <a:off x="4743450" y="6492874"/>
            <a:ext cx="5266823" cy="365125"/>
          </a:xfrm>
        </p:spPr>
        <p:txBody>
          <a:bodyPr/>
          <a:lstStyle>
            <a:lvl1pPr>
              <a:defRPr b="0">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9" name="Picture 8">
            <a:extLst>
              <a:ext uri="{FF2B5EF4-FFF2-40B4-BE49-F238E27FC236}">
                <a16:creationId xmlns:a16="http://schemas.microsoft.com/office/drawing/2014/main" id="{A792B45C-3E5A-486D-B7D5-B6EF1236A06F}"/>
              </a:ext>
            </a:extLst>
          </p:cNvPr>
          <p:cNvPicPr>
            <a:picLocks noChangeAspect="1"/>
          </p:cNvPicPr>
          <p:nvPr userDrawn="1"/>
        </p:nvPicPr>
        <p:blipFill rotWithShape="1">
          <a:blip r:embed="rId2"/>
          <a:srcRect l="49661" t="20498" r="18128" b="31202"/>
          <a:stretch/>
        </p:blipFill>
        <p:spPr>
          <a:xfrm>
            <a:off x="0" y="0"/>
            <a:ext cx="4571998" cy="6858000"/>
          </a:xfrm>
          <a:custGeom>
            <a:avLst/>
            <a:gdLst>
              <a:gd name="connsiteX0" fmla="*/ 0 w 4571998"/>
              <a:gd name="connsiteY0" fmla="*/ 0 h 6858000"/>
              <a:gd name="connsiteX1" fmla="*/ 2524901 w 4571998"/>
              <a:gd name="connsiteY1" fmla="*/ 0 h 6858000"/>
              <a:gd name="connsiteX2" fmla="*/ 2681907 w 4571998"/>
              <a:gd name="connsiteY2" fmla="*/ 111686 h 6858000"/>
              <a:gd name="connsiteX3" fmla="*/ 4571998 w 4571998"/>
              <a:gd name="connsiteY3" fmla="*/ 3883561 h 6858000"/>
              <a:gd name="connsiteX4" fmla="*/ 3559651 w 4571998"/>
              <a:gd name="connsiteY4" fmla="*/ 6800694 h 6858000"/>
              <a:gd name="connsiteX5" fmla="*/ 3512158 w 4571998"/>
              <a:gd name="connsiteY5" fmla="*/ 6858000 h 6858000"/>
              <a:gd name="connsiteX6" fmla="*/ 0 w 457199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98" h="6858000">
                <a:moveTo>
                  <a:pt x="0" y="0"/>
                </a:moveTo>
                <a:lnTo>
                  <a:pt x="2524901" y="0"/>
                </a:lnTo>
                <a:lnTo>
                  <a:pt x="2681907" y="111686"/>
                </a:lnTo>
                <a:cubicBezTo>
                  <a:pt x="3829309" y="970062"/>
                  <a:pt x="4571998" y="2340051"/>
                  <a:pt x="4571998" y="3883561"/>
                </a:cubicBezTo>
                <a:cubicBezTo>
                  <a:pt x="4571998" y="4985344"/>
                  <a:pt x="4193573" y="5998711"/>
                  <a:pt x="3559651" y="6800694"/>
                </a:cubicBezTo>
                <a:lnTo>
                  <a:pt x="3512158" y="6858000"/>
                </a:lnTo>
                <a:lnTo>
                  <a:pt x="0" y="6858000"/>
                </a:lnTo>
                <a:close/>
              </a:path>
            </a:pathLst>
          </a:custGeom>
          <a:solidFill>
            <a:schemeClr val="tx2"/>
          </a:solidFill>
          <a:effectLst>
            <a:outerShdw blurRad="50800" dist="38100" algn="l"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0" y="1463040"/>
            <a:ext cx="5760720" cy="48006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55678" y="1463040"/>
            <a:ext cx="5760720" cy="48006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87BF8E8-C75C-4246-9ACF-801ED7C67786}" type="datetime1">
              <a:rPr lang="en-US" smtClean="0"/>
              <a:t>5/24/2022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idx="1" hasCustomPrompt="1"/>
          </p:nvPr>
        </p:nvSpPr>
        <p:spPr>
          <a:xfrm>
            <a:off x="0" y="1463040"/>
            <a:ext cx="5760720" cy="807720"/>
          </a:xfrm>
          <a:solidFill>
            <a:schemeClr val="accent3">
              <a:lumMod val="20000"/>
              <a:lumOff val="80000"/>
            </a:schemeClr>
          </a:solidFill>
        </p:spPr>
        <p:txBody>
          <a:bodyPr anchor="ctr" anchorCtr="0">
            <a:noAutofit/>
          </a:bodyPr>
          <a:lstStyle>
            <a:lvl1pPr marL="0" indent="0">
              <a:spcBef>
                <a:spcPts val="0"/>
              </a:spcBef>
              <a:buNone/>
              <a:defRPr sz="2000" b="1" spc="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2370390"/>
            <a:ext cx="5760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5974080" y="1463040"/>
            <a:ext cx="5760720" cy="813171"/>
          </a:xfrm>
          <a:solidFill>
            <a:schemeClr val="accent3">
              <a:lumMod val="20000"/>
              <a:lumOff val="80000"/>
            </a:schemeClr>
          </a:solidFill>
        </p:spPr>
        <p:txBody>
          <a:bodyPr anchor="ctr" anchorCtr="0">
            <a:noAutofit/>
          </a:bodyPr>
          <a:lstStyle>
            <a:lvl1pPr marL="0" indent="0">
              <a:spcBef>
                <a:spcPts val="0"/>
              </a:spcBef>
              <a:buNone/>
              <a:defRPr lang="en-US" sz="2000" b="1" kern="1200" spc="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ClrTx/>
              <a:buFont typeface="Wingdings 2" pitchFamily="18" charset="2"/>
              <a:buNone/>
            </a:pPr>
            <a:r>
              <a:rPr lang="en-US"/>
              <a:t>CLICK TO EDIT MASTER TEXT STYLES</a:t>
            </a:r>
          </a:p>
        </p:txBody>
      </p:sp>
      <p:sp>
        <p:nvSpPr>
          <p:cNvPr id="6" name="Content Placeholder 5"/>
          <p:cNvSpPr>
            <a:spLocks noGrp="1"/>
          </p:cNvSpPr>
          <p:nvPr>
            <p:ph sz="quarter" idx="4"/>
          </p:nvPr>
        </p:nvSpPr>
        <p:spPr>
          <a:xfrm>
            <a:off x="5974080" y="2370390"/>
            <a:ext cx="5760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C494DF5-2173-4A36-AAE3-DE0562588157}" type="datetime1">
              <a:rPr lang="en-US" smtClean="0"/>
              <a:t>5/24/2022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9FA83FC-8260-4C1B-8372-81A7D0E35C14}" type="datetime1">
              <a:rPr lang="en-US" smtClean="0"/>
              <a:t>5/24/2022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746B80-9200-4D52-A94F-BA614226F90E}"/>
              </a:ext>
            </a:extLst>
          </p:cNvPr>
          <p:cNvSpPr/>
          <p:nvPr userDrawn="1"/>
        </p:nvSpPr>
        <p:spPr>
          <a:xfrm>
            <a:off x="-1" y="-1"/>
            <a:ext cx="4048123"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clock&#10;&#10;Description automatically generated">
            <a:extLst>
              <a:ext uri="{FF2B5EF4-FFF2-40B4-BE49-F238E27FC236}">
                <a16:creationId xmlns:a16="http://schemas.microsoft.com/office/drawing/2014/main" id="{665F2C97-B03B-4EE2-B5E9-0BFB475593F9}"/>
              </a:ext>
            </a:extLst>
          </p:cNvPr>
          <p:cNvPicPr>
            <a:picLocks noChangeAspect="1"/>
          </p:cNvPicPr>
          <p:nvPr userDrawn="1"/>
        </p:nvPicPr>
        <p:blipFill rotWithShape="1">
          <a:blip r:embed="rId2">
            <a:alphaModFix amt="20000"/>
          </a:blip>
          <a:srcRect l="46743" t="27355" r="23229" b="21654"/>
          <a:stretch/>
        </p:blipFill>
        <p:spPr>
          <a:xfrm>
            <a:off x="0" y="0"/>
            <a:ext cx="4038596" cy="6858000"/>
          </a:xfrm>
          <a:prstGeom prst="rect">
            <a:avLst/>
          </a:prstGeom>
          <a:effectLst/>
        </p:spPr>
      </p:pic>
      <p:sp>
        <p:nvSpPr>
          <p:cNvPr id="2" name="Title 1"/>
          <p:cNvSpPr>
            <a:spLocks noGrp="1"/>
          </p:cNvSpPr>
          <p:nvPr>
            <p:ph type="title" hasCustomPrompt="1"/>
          </p:nvPr>
        </p:nvSpPr>
        <p:spPr>
          <a:xfrm>
            <a:off x="0" y="1377582"/>
            <a:ext cx="4048125" cy="5480417"/>
          </a:xfrm>
          <a:noFill/>
        </p:spPr>
        <p:txBody>
          <a:bodyPr tIns="457200" rIns="274320" anchor="t" anchorCtr="0"/>
          <a:lstStyle/>
          <a:p>
            <a:r>
              <a:rPr lang="en-US"/>
              <a:t>CLICK TO EDIT MASTER TITLE STYLE</a:t>
            </a:r>
          </a:p>
        </p:txBody>
      </p:sp>
      <p:sp>
        <p:nvSpPr>
          <p:cNvPr id="12" name="Rectangle 11">
            <a:extLst>
              <a:ext uri="{FF2B5EF4-FFF2-40B4-BE49-F238E27FC236}">
                <a16:creationId xmlns:a16="http://schemas.microsoft.com/office/drawing/2014/main" id="{21D5BE9D-8EAA-4858-B2E0-07CEBDF20522}"/>
              </a:ext>
            </a:extLst>
          </p:cNvPr>
          <p:cNvSpPr/>
          <p:nvPr userDrawn="1"/>
        </p:nvSpPr>
        <p:spPr>
          <a:xfrm>
            <a:off x="11734800" y="-1"/>
            <a:ext cx="457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4048124" y="0"/>
            <a:ext cx="7686675" cy="6403239"/>
          </a:xfrm>
        </p:spPr>
        <p:txBody>
          <a:bodyPr tIns="182880" anchor="t" anchorCtr="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D4F1204F-5141-4A20-8017-D9278601AAD7}" type="datetime1">
              <a:rPr lang="en-US" smtClean="0"/>
              <a:t>5/24/2022</a:t>
            </a:fld>
            <a:endParaRPr lang="en-US"/>
          </a:p>
        </p:txBody>
      </p:sp>
      <p:sp>
        <p:nvSpPr>
          <p:cNvPr id="9" name="Footer Placeholder 8"/>
          <p:cNvSpPr>
            <a:spLocks noGrp="1"/>
          </p:cNvSpPr>
          <p:nvPr>
            <p:ph type="ftr" sz="quarter" idx="11"/>
          </p:nvPr>
        </p:nvSpPr>
        <p:spPr>
          <a:xfrm>
            <a:off x="1" y="6492875"/>
            <a:ext cx="8848724" cy="365125"/>
          </a:xfrm>
          <a:noFill/>
        </p:spPr>
        <p:txBody>
          <a:bodyPr/>
          <a:lstStyle>
            <a:lvl1pPr>
              <a:defRPr>
                <a:solidFill>
                  <a:schemeClr val="tx2"/>
                </a:solidFill>
              </a:defRPr>
            </a:lvl1p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9546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746B80-9200-4D52-A94F-BA614226F90E}"/>
              </a:ext>
            </a:extLst>
          </p:cNvPr>
          <p:cNvSpPr/>
          <p:nvPr userDrawn="1"/>
        </p:nvSpPr>
        <p:spPr>
          <a:xfrm>
            <a:off x="-1" y="-1"/>
            <a:ext cx="4048123"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clock&#10;&#10;Description automatically generated">
            <a:extLst>
              <a:ext uri="{FF2B5EF4-FFF2-40B4-BE49-F238E27FC236}">
                <a16:creationId xmlns:a16="http://schemas.microsoft.com/office/drawing/2014/main" id="{B0D19298-5863-46BB-A3E3-D9E140392685}"/>
              </a:ext>
            </a:extLst>
          </p:cNvPr>
          <p:cNvPicPr>
            <a:picLocks noChangeAspect="1"/>
          </p:cNvPicPr>
          <p:nvPr userDrawn="1"/>
        </p:nvPicPr>
        <p:blipFill rotWithShape="1">
          <a:blip r:embed="rId2">
            <a:alphaModFix amt="20000"/>
          </a:blip>
          <a:srcRect l="46743" t="27355" r="23229" b="21654"/>
          <a:stretch/>
        </p:blipFill>
        <p:spPr>
          <a:xfrm>
            <a:off x="0" y="0"/>
            <a:ext cx="4038595" cy="6858000"/>
          </a:xfrm>
          <a:prstGeom prst="rect">
            <a:avLst/>
          </a:prstGeom>
          <a:effectLst/>
        </p:spPr>
      </p:pic>
      <p:sp>
        <p:nvSpPr>
          <p:cNvPr id="2" name="Title 1"/>
          <p:cNvSpPr>
            <a:spLocks noGrp="1"/>
          </p:cNvSpPr>
          <p:nvPr>
            <p:ph type="title" hasCustomPrompt="1"/>
          </p:nvPr>
        </p:nvSpPr>
        <p:spPr>
          <a:xfrm>
            <a:off x="0" y="1377582"/>
            <a:ext cx="4048125" cy="5480417"/>
          </a:xfrm>
          <a:noFill/>
        </p:spPr>
        <p:txBody>
          <a:bodyPr tIns="457200" rIns="274320" anchor="t" anchorCtr="0"/>
          <a:lstStyle>
            <a:lvl1pPr>
              <a:defRPr>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21D5BE9D-8EAA-4858-B2E0-07CEBDF20522}"/>
              </a:ext>
            </a:extLst>
          </p:cNvPr>
          <p:cNvSpPr/>
          <p:nvPr userDrawn="1"/>
        </p:nvSpPr>
        <p:spPr>
          <a:xfrm>
            <a:off x="11734800" y="-1"/>
            <a:ext cx="4572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4048124" y="0"/>
            <a:ext cx="7686675" cy="6403239"/>
          </a:xfrm>
        </p:spPr>
        <p:txBody>
          <a:bodyPr tIns="182880" anchor="t" anchorCtr="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8EE08AF-265D-4E6C-B3FC-D97D8D9C3F34}" type="datetime1">
              <a:rPr lang="en-US" smtClean="0"/>
              <a:t>5/24/2022</a:t>
            </a:fld>
            <a:endParaRPr lang="en-US"/>
          </a:p>
        </p:txBody>
      </p:sp>
      <p:sp>
        <p:nvSpPr>
          <p:cNvPr id="9" name="Footer Placeholder 8"/>
          <p:cNvSpPr>
            <a:spLocks noGrp="1"/>
          </p:cNvSpPr>
          <p:nvPr>
            <p:ph type="ftr" sz="quarter" idx="11"/>
          </p:nvPr>
        </p:nvSpPr>
        <p:spPr>
          <a:xfrm>
            <a:off x="1" y="6492875"/>
            <a:ext cx="9266678" cy="365125"/>
          </a:xfrm>
        </p:spPr>
        <p:txBody>
          <a:bodyPr/>
          <a:lstStyle>
            <a:lvl1pPr>
              <a:defRPr b="0">
                <a:solidFill>
                  <a:schemeClr val="bg1"/>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6427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267A59-04B3-4334-A6C3-3A8893DCCA73}"/>
              </a:ext>
            </a:extLst>
          </p:cNvPr>
          <p:cNvSpPr/>
          <p:nvPr userDrawn="1"/>
        </p:nvSpPr>
        <p:spPr>
          <a:xfrm>
            <a:off x="0" y="0"/>
            <a:ext cx="1219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 clock&#10;&#10;Description automatically generated">
            <a:extLst>
              <a:ext uri="{FF2B5EF4-FFF2-40B4-BE49-F238E27FC236}">
                <a16:creationId xmlns:a16="http://schemas.microsoft.com/office/drawing/2014/main" id="{2230D918-4CF9-4CCB-A822-E02EC557EE64}"/>
              </a:ext>
            </a:extLst>
          </p:cNvPr>
          <p:cNvPicPr>
            <a:picLocks noChangeAspect="1"/>
          </p:cNvPicPr>
          <p:nvPr userDrawn="1"/>
        </p:nvPicPr>
        <p:blipFill rotWithShape="1">
          <a:blip r:embed="rId13">
            <a:alphaModFix amt="20000"/>
          </a:blip>
          <a:srcRect l="5950" t="41901" r="3399" b="47901"/>
          <a:stretch/>
        </p:blipFill>
        <p:spPr>
          <a:xfrm>
            <a:off x="0" y="-3"/>
            <a:ext cx="12192000" cy="1371603"/>
          </a:xfrm>
          <a:prstGeom prst="rect">
            <a:avLst/>
          </a:prstGeom>
        </p:spPr>
      </p:pic>
      <p:sp>
        <p:nvSpPr>
          <p:cNvPr id="4" name="Date Placeholder 3"/>
          <p:cNvSpPr>
            <a:spLocks noGrp="1"/>
          </p:cNvSpPr>
          <p:nvPr>
            <p:ph type="dt" sz="half" idx="2"/>
          </p:nvPr>
        </p:nvSpPr>
        <p:spPr>
          <a:xfrm>
            <a:off x="9266682" y="6492874"/>
            <a:ext cx="2458590" cy="365125"/>
          </a:xfrm>
          <a:prstGeom prst="rect">
            <a:avLst/>
          </a:prstGeom>
        </p:spPr>
        <p:txBody>
          <a:bodyPr vert="horz" lIns="91440" tIns="45720" rIns="182880" bIns="45720" rtlCol="0" anchor="ctr"/>
          <a:lstStyle>
            <a:lvl1pPr algn="r">
              <a:defRPr sz="1100">
                <a:solidFill>
                  <a:schemeClr val="tx1">
                    <a:lumMod val="50000"/>
                    <a:lumOff val="50000"/>
                  </a:schemeClr>
                </a:solidFill>
              </a:defRPr>
            </a:lvl1pPr>
          </a:lstStyle>
          <a:p>
            <a:fld id="{906CFC31-1379-4913-8C28-CA11981D0A45}" type="datetime1">
              <a:rPr lang="en-US" smtClean="0"/>
              <a:t>5/24/2022</a:t>
            </a:fld>
            <a:endParaRPr lang="en-US"/>
          </a:p>
        </p:txBody>
      </p:sp>
      <p:sp>
        <p:nvSpPr>
          <p:cNvPr id="5" name="Footer Placeholder 4"/>
          <p:cNvSpPr>
            <a:spLocks noGrp="1"/>
          </p:cNvSpPr>
          <p:nvPr>
            <p:ph type="ftr" sz="quarter" idx="3"/>
          </p:nvPr>
        </p:nvSpPr>
        <p:spPr>
          <a:xfrm>
            <a:off x="0" y="6492875"/>
            <a:ext cx="9257154"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pic>
        <p:nvPicPr>
          <p:cNvPr id="9" name="Picture 8" descr="A sign on a pole&#10;&#10;Description automatically generated">
            <a:extLst>
              <a:ext uri="{FF2B5EF4-FFF2-40B4-BE49-F238E27FC236}">
                <a16:creationId xmlns:a16="http://schemas.microsoft.com/office/drawing/2014/main" id="{8A451E18-380B-4A65-9CF1-C72EB45F0EAE}"/>
              </a:ext>
            </a:extLst>
          </p:cNvPr>
          <p:cNvPicPr>
            <a:picLocks noChangeAspect="1"/>
          </p:cNvPicPr>
          <p:nvPr userDrawn="1"/>
        </p:nvPicPr>
        <p:blipFill>
          <a:blip r:embed="rId14"/>
          <a:stretch>
            <a:fillRect/>
          </a:stretch>
        </p:blipFill>
        <p:spPr>
          <a:xfrm>
            <a:off x="10325100" y="45187"/>
            <a:ext cx="1280160" cy="1281227"/>
          </a:xfrm>
          <a:prstGeom prst="rect">
            <a:avLst/>
          </a:prstGeom>
        </p:spPr>
      </p:pic>
      <p:sp>
        <p:nvSpPr>
          <p:cNvPr id="2" name="Title Placeholder 1"/>
          <p:cNvSpPr>
            <a:spLocks noGrp="1"/>
          </p:cNvSpPr>
          <p:nvPr>
            <p:ph type="title"/>
          </p:nvPr>
        </p:nvSpPr>
        <p:spPr>
          <a:xfrm>
            <a:off x="0" y="0"/>
            <a:ext cx="10195560" cy="1371600"/>
          </a:xfrm>
          <a:prstGeom prst="rect">
            <a:avLst/>
          </a:prstGeom>
          <a:noFill/>
        </p:spPr>
        <p:txBody>
          <a:bodyPr vert="horz" lIns="274320" tIns="182880" rIns="274320" bIns="45720" rtlCol="0" anchor="t" anchorCtr="0">
            <a:noAutofit/>
          </a:bodyPr>
          <a:lstStyle/>
          <a:p>
            <a:r>
              <a:rPr lang="en-US"/>
              <a:t>Click to edit Master title style</a:t>
            </a:r>
          </a:p>
        </p:txBody>
      </p:sp>
      <p:sp>
        <p:nvSpPr>
          <p:cNvPr id="3" name="Text Placeholder 2"/>
          <p:cNvSpPr>
            <a:spLocks noGrp="1"/>
          </p:cNvSpPr>
          <p:nvPr>
            <p:ph type="body" idx="1"/>
          </p:nvPr>
        </p:nvSpPr>
        <p:spPr>
          <a:xfrm>
            <a:off x="-1" y="1457863"/>
            <a:ext cx="11734799" cy="4800061"/>
          </a:xfrm>
          <a:prstGeom prst="rect">
            <a:avLst/>
          </a:prstGeom>
        </p:spPr>
        <p:txBody>
          <a:bodyPr vert="horz" lIns="274320" tIns="91440" rIns="27432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Rectangle 37"/>
          <p:cNvSpPr/>
          <p:nvPr/>
        </p:nvSpPr>
        <p:spPr>
          <a:xfrm>
            <a:off x="11734800" y="-1"/>
            <a:ext cx="4572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4"/>
          </p:nvPr>
        </p:nvSpPr>
        <p:spPr>
          <a:xfrm>
            <a:off x="11734798" y="6492875"/>
            <a:ext cx="457202" cy="365125"/>
          </a:xfrm>
          <a:prstGeom prst="rect">
            <a:avLst/>
          </a:prstGeom>
        </p:spPr>
        <p:txBody>
          <a:bodyPr vert="horz" lIns="91440" tIns="45720" rIns="91440" bIns="45720" rtlCol="0" anchor="ctr"/>
          <a:lstStyle>
            <a:lvl1pPr algn="ctr">
              <a:defRPr sz="1200" b="1">
                <a:solidFill>
                  <a:schemeClr val="accent1"/>
                </a:solidFill>
              </a:defRPr>
            </a:lvl1pPr>
          </a:lstStyle>
          <a:p>
            <a:fld id="{4FAB73BC-B049-4115-A692-8D63A059BF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1" r:id="rId3"/>
    <p:sldLayoutId id="2147483843" r:id="rId4"/>
    <p:sldLayoutId id="2147483844" r:id="rId5"/>
    <p:sldLayoutId id="2147483845" r:id="rId6"/>
    <p:sldLayoutId id="2147483846" r:id="rId7"/>
    <p:sldLayoutId id="2147483848" r:id="rId8"/>
    <p:sldLayoutId id="2147483849" r:id="rId9"/>
    <p:sldLayoutId id="2147483847" r:id="rId10"/>
    <p:sldLayoutId id="2147483850" r:id="rId11"/>
  </p:sldLayoutIdLst>
  <p:hf hdr="0" ftr="0" dt="0"/>
  <p:txStyles>
    <p:titleStyle>
      <a:lvl1pPr algn="l" defTabSz="914400" rtl="0" eaLnBrk="1" latinLnBrk="0" hangingPunct="1">
        <a:lnSpc>
          <a:spcPct val="90000"/>
        </a:lnSpc>
        <a:spcBef>
          <a:spcPct val="0"/>
        </a:spcBef>
        <a:buNone/>
        <a:defRPr sz="3600" b="1" kern="1200" spc="0" baseline="0">
          <a:solidFill>
            <a:schemeClr val="tx2"/>
          </a:solidFill>
          <a:latin typeface="+mj-lt"/>
          <a:ea typeface="+mj-ea"/>
          <a:cs typeface="+mj-cs"/>
        </a:defRPr>
      </a:lvl1pPr>
    </p:titleStyle>
    <p:bodyStyle>
      <a:lvl1pPr marL="182880" indent="-182880" algn="l" defTabSz="914400" rtl="0" eaLnBrk="1" latinLnBrk="0" hangingPunct="1">
        <a:lnSpc>
          <a:spcPct val="90000"/>
        </a:lnSpc>
        <a:spcBef>
          <a:spcPts val="1200"/>
        </a:spcBef>
        <a:buClrTx/>
        <a:buFont typeface="Wingdings 2" pitchFamily="18" charset="2"/>
        <a:buChar char=""/>
        <a:defRPr sz="20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Tx/>
        <a:buFont typeface="Wingdings 2" pitchFamily="18" charset="2"/>
        <a:buChar char=""/>
        <a:defRPr sz="1800" kern="1200">
          <a:solidFill>
            <a:schemeClr val="tx2"/>
          </a:solidFill>
          <a:latin typeface="+mn-lt"/>
          <a:ea typeface="+mn-ea"/>
          <a:cs typeface="+mn-cs"/>
        </a:defRPr>
      </a:lvl2pPr>
      <a:lvl3pPr marL="1143000" indent="-182880" algn="l" defTabSz="914400" rtl="0" eaLnBrk="1" latinLnBrk="0" hangingPunct="1">
        <a:lnSpc>
          <a:spcPct val="90000"/>
        </a:lnSpc>
        <a:spcBef>
          <a:spcPts val="250"/>
        </a:spcBef>
        <a:spcAft>
          <a:spcPts val="250"/>
        </a:spcAft>
        <a:buClrTx/>
        <a:buFont typeface="Wingdings 2" pitchFamily="18" charset="2"/>
        <a:buChar char=""/>
        <a:defRPr sz="1600" kern="1200">
          <a:solidFill>
            <a:schemeClr val="tx2"/>
          </a:solidFill>
          <a:latin typeface="+mn-lt"/>
          <a:ea typeface="+mn-ea"/>
          <a:cs typeface="+mn-cs"/>
        </a:defRPr>
      </a:lvl3pPr>
      <a:lvl4pPr marL="1600200" indent="-182880" algn="l" defTabSz="914400" rtl="0" eaLnBrk="1" latinLnBrk="0" hangingPunct="1">
        <a:lnSpc>
          <a:spcPct val="90000"/>
        </a:lnSpc>
        <a:spcBef>
          <a:spcPts val="250"/>
        </a:spcBef>
        <a:spcAft>
          <a:spcPts val="250"/>
        </a:spcAft>
        <a:buClrTx/>
        <a:buFont typeface="Wingdings 2" pitchFamily="18" charset="2"/>
        <a:buChar char=""/>
        <a:defRPr sz="1400" kern="1200">
          <a:solidFill>
            <a:schemeClr val="tx2"/>
          </a:solidFill>
          <a:latin typeface="+mn-lt"/>
          <a:ea typeface="+mn-ea"/>
          <a:cs typeface="+mn-cs"/>
        </a:defRPr>
      </a:lvl4pPr>
      <a:lvl5pPr marL="2057400" indent="-182880" algn="l" defTabSz="914400" rtl="0" eaLnBrk="1" latinLnBrk="0" hangingPunct="1">
        <a:lnSpc>
          <a:spcPct val="90000"/>
        </a:lnSpc>
        <a:spcBef>
          <a:spcPts val="250"/>
        </a:spcBef>
        <a:spcAft>
          <a:spcPts val="250"/>
        </a:spcAft>
        <a:buClrTx/>
        <a:buFont typeface="Wingdings 2"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svg"/><Relationship Id="rId12"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hyperlink" Target="mailto:info@grandgatewayep.com" TargetMode="External"/><Relationship Id="rId10" Type="http://schemas.openxmlformats.org/officeDocument/2006/relationships/image" Target="../media/image53.png"/><Relationship Id="rId4" Type="http://schemas.openxmlformats.org/officeDocument/2006/relationships/notesSlide" Target="../notesSlides/notesSlide37.xml"/><Relationship Id="rId9"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26" Type="http://schemas.openxmlformats.org/officeDocument/2006/relationships/image" Target="../media/image27.jpeg"/><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audio" Target="../media/media5.m4a"/><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5.m4a"/><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5.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A9D8-5E01-4C13-AB82-477801660622}"/>
              </a:ext>
            </a:extLst>
          </p:cNvPr>
          <p:cNvSpPr>
            <a:spLocks noGrp="1"/>
          </p:cNvSpPr>
          <p:nvPr>
            <p:ph type="ctrTitle"/>
          </p:nvPr>
        </p:nvSpPr>
        <p:spPr/>
        <p:txBody>
          <a:bodyPr/>
          <a:lstStyle/>
          <a:p>
            <a:r>
              <a:rPr lang="en-US"/>
              <a:t>GRAND GATEWAY -</a:t>
            </a:r>
            <a:br>
              <a:rPr lang="en-US"/>
            </a:br>
            <a:r>
              <a:rPr lang="en-US"/>
              <a:t>GRADE SEPARATION STUDY</a:t>
            </a:r>
            <a:br>
              <a:rPr lang="en-US"/>
            </a:br>
            <a:br>
              <a:rPr lang="en-US"/>
            </a:br>
            <a:r>
              <a:rPr lang="en-US"/>
              <a:t>Public Information Meeting #2</a:t>
            </a:r>
            <a:br>
              <a:rPr lang="en-US"/>
            </a:br>
            <a:endParaRPr lang="en-US" sz="3200"/>
          </a:p>
        </p:txBody>
      </p:sp>
      <p:sp>
        <p:nvSpPr>
          <p:cNvPr id="3" name="Subtitle 2">
            <a:extLst>
              <a:ext uri="{FF2B5EF4-FFF2-40B4-BE49-F238E27FC236}">
                <a16:creationId xmlns:a16="http://schemas.microsoft.com/office/drawing/2014/main" id="{A7823126-42DA-4411-BC11-622FFD81E754}"/>
              </a:ext>
            </a:extLst>
          </p:cNvPr>
          <p:cNvSpPr>
            <a:spLocks noGrp="1"/>
          </p:cNvSpPr>
          <p:nvPr>
            <p:ph type="subTitle" idx="1"/>
          </p:nvPr>
        </p:nvSpPr>
        <p:spPr/>
        <p:txBody>
          <a:bodyPr/>
          <a:lstStyle/>
          <a:p>
            <a:endParaRPr lang="en-US"/>
          </a:p>
          <a:p>
            <a:r>
              <a:rPr lang="en-US"/>
              <a:t>May 24, 2022</a:t>
            </a:r>
          </a:p>
        </p:txBody>
      </p:sp>
      <p:pic>
        <p:nvPicPr>
          <p:cNvPr id="5" name="Audio 4">
            <a:hlinkClick r:id="" action="ppaction://media"/>
            <a:extLst>
              <a:ext uri="{FF2B5EF4-FFF2-40B4-BE49-F238E27FC236}">
                <a16:creationId xmlns:a16="http://schemas.microsoft.com/office/drawing/2014/main" id="{E4FC5C2B-07A5-4B81-8F26-A09550C0A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7933338"/>
      </p:ext>
    </p:extLst>
  </p:cSld>
  <p:clrMapOvr>
    <a:masterClrMapping/>
  </p:clrMapOvr>
  <mc:AlternateContent xmlns:mc="http://schemas.openxmlformats.org/markup-compatibility/2006">
    <mc:Choice xmlns:p14="http://schemas.microsoft.com/office/powerpoint/2010/main" Requires="p14">
      <p:transition spd="slow" p14:dur="1500" advClick="0" advTm="49289"/>
    </mc:Choice>
    <mc:Fallback>
      <p:transition spd="slow" advClick="0" advTm="4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186022"/>
            <a:ext cx="6439662" cy="3255264"/>
          </a:xfrm>
        </p:spPr>
        <p:txBody>
          <a:bodyPr/>
          <a:lstStyle/>
          <a:p>
            <a:r>
              <a:rPr lang="en-US"/>
              <a:t>PUBLIC INFORMATION MEETING #1</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10</a:t>
            </a:fld>
            <a:endParaRPr lang="en-US"/>
          </a:p>
        </p:txBody>
      </p:sp>
      <p:pic>
        <p:nvPicPr>
          <p:cNvPr id="3" name="Audio 2">
            <a:hlinkClick r:id="" action="ppaction://media"/>
            <a:extLst>
              <a:ext uri="{FF2B5EF4-FFF2-40B4-BE49-F238E27FC236}">
                <a16:creationId xmlns:a16="http://schemas.microsoft.com/office/drawing/2014/main" id="{558430D1-BD25-FEEA-4EF5-43CF62F4C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0465328"/>
      </p:ext>
    </p:extLst>
  </p:cSld>
  <p:clrMapOvr>
    <a:masterClrMapping/>
  </p:clrMapOvr>
  <mc:AlternateContent xmlns:mc="http://schemas.openxmlformats.org/markup-compatibility/2006">
    <mc:Choice xmlns:p14="http://schemas.microsoft.com/office/powerpoint/2010/main" Requires="p14">
      <p:transition spd="slow" p14:dur="2000" advClick="0" advTm="8890"/>
    </mc:Choice>
    <mc:Fallback>
      <p:transition spd="slow" advClick="0" advTm="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PUBLIC INFORMATION MEETING #1</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11</a:t>
            </a:fld>
            <a:endParaRPr lang="en-US"/>
          </a:p>
        </p:txBody>
      </p:sp>
      <p:sp>
        <p:nvSpPr>
          <p:cNvPr id="6" name="TextBox 5">
            <a:extLst>
              <a:ext uri="{FF2B5EF4-FFF2-40B4-BE49-F238E27FC236}">
                <a16:creationId xmlns:a16="http://schemas.microsoft.com/office/drawing/2014/main" id="{0F2C6AA6-764C-49F0-80C1-CA2FE4B56798}"/>
              </a:ext>
            </a:extLst>
          </p:cNvPr>
          <p:cNvSpPr txBox="1"/>
          <p:nvPr/>
        </p:nvSpPr>
        <p:spPr>
          <a:xfrm>
            <a:off x="185585" y="1489845"/>
            <a:ext cx="4386415" cy="4524315"/>
          </a:xfrm>
          <a:prstGeom prst="rect">
            <a:avLst/>
          </a:prstGeom>
          <a:noFill/>
        </p:spPr>
        <p:txBody>
          <a:bodyPr wrap="square" rtlCol="0">
            <a:spAutoFit/>
          </a:bodyPr>
          <a:lstStyle/>
          <a:p>
            <a:r>
              <a:rPr lang="en-US" sz="2400" b="1">
                <a:solidFill>
                  <a:srgbClr val="002060"/>
                </a:solidFill>
              </a:rPr>
              <a:t>Held virtually: </a:t>
            </a:r>
            <a:br>
              <a:rPr lang="en-US" sz="2400" b="1">
                <a:solidFill>
                  <a:srgbClr val="002060"/>
                </a:solidFill>
              </a:rPr>
            </a:br>
            <a:r>
              <a:rPr lang="en-US" sz="2400">
                <a:solidFill>
                  <a:srgbClr val="002060"/>
                </a:solidFill>
              </a:rPr>
              <a:t>April 21, 2021</a:t>
            </a:r>
          </a:p>
          <a:p>
            <a:endParaRPr lang="en-US" sz="2400" b="1">
              <a:solidFill>
                <a:srgbClr val="002060"/>
              </a:solidFill>
            </a:endParaRPr>
          </a:p>
          <a:p>
            <a:r>
              <a:rPr lang="en-US" sz="2400" b="1">
                <a:solidFill>
                  <a:srgbClr val="002060"/>
                </a:solidFill>
              </a:rPr>
              <a:t>Participants: </a:t>
            </a:r>
            <a:br>
              <a:rPr lang="en-US" sz="2400" b="1">
                <a:solidFill>
                  <a:srgbClr val="002060"/>
                </a:solidFill>
              </a:rPr>
            </a:br>
            <a:r>
              <a:rPr lang="en-US" sz="2400">
                <a:solidFill>
                  <a:srgbClr val="002060"/>
                </a:solidFill>
              </a:rPr>
              <a:t>100</a:t>
            </a: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Project Overview</a:t>
            </a:r>
          </a:p>
          <a:p>
            <a:pPr marL="342900" indent="-342900">
              <a:buFont typeface="Arial" panose="020B0604020202020204" pitchFamily="34" charset="0"/>
              <a:buChar char="•"/>
            </a:pPr>
            <a:r>
              <a:rPr lang="en-US" sz="2400">
                <a:solidFill>
                  <a:schemeClr val="tx2"/>
                </a:solidFill>
                <a:latin typeface="+mj-lt"/>
                <a:ea typeface="+mj-ea"/>
                <a:cs typeface="+mj-cs"/>
              </a:rPr>
              <a:t>PEL Study </a:t>
            </a:r>
          </a:p>
          <a:p>
            <a:pPr marL="342900" indent="-342900">
              <a:buFont typeface="Arial" panose="020B0604020202020204" pitchFamily="34" charset="0"/>
              <a:buChar char="•"/>
            </a:pPr>
            <a:r>
              <a:rPr lang="en-US" sz="2400">
                <a:solidFill>
                  <a:schemeClr val="tx2"/>
                </a:solidFill>
                <a:latin typeface="+mj-lt"/>
                <a:ea typeface="+mj-ea"/>
                <a:cs typeface="+mj-cs"/>
              </a:rPr>
              <a:t>Draft Problem Statement</a:t>
            </a:r>
          </a:p>
          <a:p>
            <a:pPr marL="342900" indent="-342900">
              <a:buFont typeface="Arial" panose="020B0604020202020204" pitchFamily="34" charset="0"/>
              <a:buChar char="•"/>
            </a:pPr>
            <a:r>
              <a:rPr lang="en-US" sz="2400">
                <a:solidFill>
                  <a:schemeClr val="tx2"/>
                </a:solidFill>
                <a:latin typeface="+mj-lt"/>
                <a:ea typeface="+mj-ea"/>
                <a:cs typeface="+mj-cs"/>
              </a:rPr>
              <a:t>Draft Purpose and Need</a:t>
            </a:r>
          </a:p>
          <a:p>
            <a:pPr marL="342900" indent="-342900">
              <a:buFont typeface="Arial" panose="020B0604020202020204" pitchFamily="34" charset="0"/>
              <a:buChar char="•"/>
            </a:pPr>
            <a:r>
              <a:rPr lang="en-US" sz="2400">
                <a:solidFill>
                  <a:schemeClr val="tx2"/>
                </a:solidFill>
                <a:latin typeface="+mj-lt"/>
                <a:ea typeface="+mj-ea"/>
                <a:cs typeface="+mj-cs"/>
              </a:rPr>
              <a:t>Breakout Sessions</a:t>
            </a:r>
          </a:p>
        </p:txBody>
      </p:sp>
      <p:pic>
        <p:nvPicPr>
          <p:cNvPr id="8" name="Picture 7">
            <a:extLst>
              <a:ext uri="{FF2B5EF4-FFF2-40B4-BE49-F238E27FC236}">
                <a16:creationId xmlns:a16="http://schemas.microsoft.com/office/drawing/2014/main" id="{27EF047D-9892-4F9E-A1BF-AFA5579841AD}"/>
              </a:ext>
            </a:extLst>
          </p:cNvPr>
          <p:cNvPicPr>
            <a:picLocks noChangeAspect="1"/>
          </p:cNvPicPr>
          <p:nvPr/>
        </p:nvPicPr>
        <p:blipFill rotWithShape="1">
          <a:blip r:embed="rId5"/>
          <a:srcRect t="20029" r="44881"/>
          <a:stretch/>
        </p:blipFill>
        <p:spPr>
          <a:xfrm>
            <a:off x="4228802" y="1710407"/>
            <a:ext cx="3962942" cy="2248860"/>
          </a:xfrm>
          <a:prstGeom prst="rect">
            <a:avLst/>
          </a:prstGeom>
        </p:spPr>
      </p:pic>
      <p:pic>
        <p:nvPicPr>
          <p:cNvPr id="11" name="Picture 10">
            <a:extLst>
              <a:ext uri="{FF2B5EF4-FFF2-40B4-BE49-F238E27FC236}">
                <a16:creationId xmlns:a16="http://schemas.microsoft.com/office/drawing/2014/main" id="{466FA083-F2F6-419E-889B-CE67A6FDA2E0}"/>
              </a:ext>
            </a:extLst>
          </p:cNvPr>
          <p:cNvPicPr>
            <a:picLocks noChangeAspect="1"/>
          </p:cNvPicPr>
          <p:nvPr/>
        </p:nvPicPr>
        <p:blipFill rotWithShape="1">
          <a:blip r:embed="rId5"/>
          <a:srcRect l="54439" t="24262" b="4570"/>
          <a:stretch/>
        </p:blipFill>
        <p:spPr>
          <a:xfrm>
            <a:off x="8266279" y="1957938"/>
            <a:ext cx="3171118" cy="2001329"/>
          </a:xfrm>
          <a:prstGeom prst="rect">
            <a:avLst/>
          </a:prstGeom>
        </p:spPr>
      </p:pic>
      <p:sp>
        <p:nvSpPr>
          <p:cNvPr id="12" name="TextBox 11">
            <a:extLst>
              <a:ext uri="{FF2B5EF4-FFF2-40B4-BE49-F238E27FC236}">
                <a16:creationId xmlns:a16="http://schemas.microsoft.com/office/drawing/2014/main" id="{DE7FD7FF-AF3A-414B-A9BA-AB832FCD9E16}"/>
              </a:ext>
            </a:extLst>
          </p:cNvPr>
          <p:cNvSpPr txBox="1"/>
          <p:nvPr/>
        </p:nvSpPr>
        <p:spPr>
          <a:xfrm>
            <a:off x="6553771" y="1555585"/>
            <a:ext cx="3539067" cy="369332"/>
          </a:xfrm>
          <a:prstGeom prst="rect">
            <a:avLst/>
          </a:prstGeom>
          <a:noFill/>
        </p:spPr>
        <p:txBody>
          <a:bodyPr wrap="square" rtlCol="0">
            <a:spAutoFit/>
          </a:bodyPr>
          <a:lstStyle/>
          <a:p>
            <a:r>
              <a:rPr lang="en-US" b="1">
                <a:solidFill>
                  <a:srgbClr val="002060"/>
                </a:solidFill>
              </a:rPr>
              <a:t>Roadway Overpass Example</a:t>
            </a:r>
          </a:p>
        </p:txBody>
      </p:sp>
      <p:sp>
        <p:nvSpPr>
          <p:cNvPr id="13" name="TextBox 12">
            <a:extLst>
              <a:ext uri="{FF2B5EF4-FFF2-40B4-BE49-F238E27FC236}">
                <a16:creationId xmlns:a16="http://schemas.microsoft.com/office/drawing/2014/main" id="{7D73568A-ABCA-496A-B4B9-A17FA44E2D79}"/>
              </a:ext>
            </a:extLst>
          </p:cNvPr>
          <p:cNvSpPr txBox="1"/>
          <p:nvPr/>
        </p:nvSpPr>
        <p:spPr>
          <a:xfrm>
            <a:off x="6572425" y="3858110"/>
            <a:ext cx="3539067" cy="369332"/>
          </a:xfrm>
          <a:prstGeom prst="rect">
            <a:avLst/>
          </a:prstGeom>
          <a:noFill/>
        </p:spPr>
        <p:txBody>
          <a:bodyPr wrap="square" rtlCol="0">
            <a:spAutoFit/>
          </a:bodyPr>
          <a:lstStyle/>
          <a:p>
            <a:r>
              <a:rPr lang="en-US" b="1">
                <a:solidFill>
                  <a:srgbClr val="002060"/>
                </a:solidFill>
              </a:rPr>
              <a:t>Roadway Underpass Example</a:t>
            </a:r>
          </a:p>
        </p:txBody>
      </p:sp>
      <p:pic>
        <p:nvPicPr>
          <p:cNvPr id="14" name="Picture 13">
            <a:extLst>
              <a:ext uri="{FF2B5EF4-FFF2-40B4-BE49-F238E27FC236}">
                <a16:creationId xmlns:a16="http://schemas.microsoft.com/office/drawing/2014/main" id="{12EBB381-2B6A-43FD-BBAB-4C47F8C472D5}"/>
              </a:ext>
            </a:extLst>
          </p:cNvPr>
          <p:cNvPicPr>
            <a:picLocks noChangeAspect="1"/>
          </p:cNvPicPr>
          <p:nvPr/>
        </p:nvPicPr>
        <p:blipFill rotWithShape="1">
          <a:blip r:embed="rId6"/>
          <a:srcRect l="51761" t="23974"/>
          <a:stretch/>
        </p:blipFill>
        <p:spPr>
          <a:xfrm>
            <a:off x="8279245" y="4373799"/>
            <a:ext cx="3233832" cy="1911764"/>
          </a:xfrm>
          <a:prstGeom prst="rect">
            <a:avLst/>
          </a:prstGeom>
        </p:spPr>
      </p:pic>
      <p:grpSp>
        <p:nvGrpSpPr>
          <p:cNvPr id="26" name="Group 25">
            <a:extLst>
              <a:ext uri="{FF2B5EF4-FFF2-40B4-BE49-F238E27FC236}">
                <a16:creationId xmlns:a16="http://schemas.microsoft.com/office/drawing/2014/main" id="{1FF1EEFA-E818-4E05-83B9-B4ADB2B44F22}"/>
              </a:ext>
            </a:extLst>
          </p:cNvPr>
          <p:cNvGrpSpPr/>
          <p:nvPr/>
        </p:nvGrpSpPr>
        <p:grpSpPr>
          <a:xfrm>
            <a:off x="4571999" y="4348073"/>
            <a:ext cx="3769959" cy="2460482"/>
            <a:chOff x="4571999" y="4137648"/>
            <a:chExt cx="3769959" cy="2460482"/>
          </a:xfrm>
        </p:grpSpPr>
        <p:pic>
          <p:nvPicPr>
            <p:cNvPr id="4" name="Picture 3">
              <a:extLst>
                <a:ext uri="{FF2B5EF4-FFF2-40B4-BE49-F238E27FC236}">
                  <a16:creationId xmlns:a16="http://schemas.microsoft.com/office/drawing/2014/main" id="{C07D245F-1929-4FA7-9DD2-D267D5938DDD}"/>
                </a:ext>
              </a:extLst>
            </p:cNvPr>
            <p:cNvPicPr>
              <a:picLocks noChangeAspect="1"/>
            </p:cNvPicPr>
            <p:nvPr/>
          </p:nvPicPr>
          <p:blipFill rotWithShape="1">
            <a:blip r:embed="rId6"/>
            <a:srcRect t="14401" r="49830"/>
            <a:stretch/>
          </p:blipFill>
          <p:spPr>
            <a:xfrm>
              <a:off x="4571999" y="4137648"/>
              <a:ext cx="3769959" cy="2460482"/>
            </a:xfrm>
            <a:prstGeom prst="rect">
              <a:avLst/>
            </a:prstGeom>
          </p:spPr>
        </p:pic>
        <p:grpSp>
          <p:nvGrpSpPr>
            <p:cNvPr id="24" name="Group 23">
              <a:extLst>
                <a:ext uri="{FF2B5EF4-FFF2-40B4-BE49-F238E27FC236}">
                  <a16:creationId xmlns:a16="http://schemas.microsoft.com/office/drawing/2014/main" id="{43D52338-82B9-4BA2-94C0-A61897EAB6B7}"/>
                </a:ext>
              </a:extLst>
            </p:cNvPr>
            <p:cNvGrpSpPr/>
            <p:nvPr/>
          </p:nvGrpSpPr>
          <p:grpSpPr>
            <a:xfrm>
              <a:off x="4723591" y="5793579"/>
              <a:ext cx="3429619" cy="527128"/>
              <a:chOff x="4723591" y="5793579"/>
              <a:chExt cx="3429619" cy="527128"/>
            </a:xfrm>
          </p:grpSpPr>
          <p:sp>
            <p:nvSpPr>
              <p:cNvPr id="16" name="Rectangle 15">
                <a:extLst>
                  <a:ext uri="{FF2B5EF4-FFF2-40B4-BE49-F238E27FC236}">
                    <a16:creationId xmlns:a16="http://schemas.microsoft.com/office/drawing/2014/main" id="{50192145-9880-4ABF-83F3-D61B85E8838E}"/>
                  </a:ext>
                </a:extLst>
              </p:cNvPr>
              <p:cNvSpPr/>
              <p:nvPr/>
            </p:nvSpPr>
            <p:spPr>
              <a:xfrm>
                <a:off x="5644147" y="5811256"/>
                <a:ext cx="1436915" cy="509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7AE8FD-FEFC-48A3-8D11-6D5CF3FE58F5}"/>
                  </a:ext>
                </a:extLst>
              </p:cNvPr>
              <p:cNvSpPr/>
              <p:nvPr/>
            </p:nvSpPr>
            <p:spPr>
              <a:xfrm>
                <a:off x="4723591" y="5793579"/>
                <a:ext cx="721745" cy="3473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C1999E7-35B0-4309-8B10-BA9C0772FF50}"/>
                  </a:ext>
                </a:extLst>
              </p:cNvPr>
              <p:cNvSpPr/>
              <p:nvPr/>
            </p:nvSpPr>
            <p:spPr>
              <a:xfrm>
                <a:off x="7244083" y="5836706"/>
                <a:ext cx="909127" cy="4404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3213B7FF-77CA-4BD5-A197-CC53E8588F03}"/>
              </a:ext>
            </a:extLst>
          </p:cNvPr>
          <p:cNvGrpSpPr/>
          <p:nvPr/>
        </p:nvGrpSpPr>
        <p:grpSpPr>
          <a:xfrm>
            <a:off x="4849897" y="6027796"/>
            <a:ext cx="3061296" cy="347652"/>
            <a:chOff x="4358152" y="5878240"/>
            <a:chExt cx="3061296" cy="347652"/>
          </a:xfrm>
        </p:grpSpPr>
        <p:sp>
          <p:nvSpPr>
            <p:cNvPr id="15" name="TextBox 14">
              <a:extLst>
                <a:ext uri="{FF2B5EF4-FFF2-40B4-BE49-F238E27FC236}">
                  <a16:creationId xmlns:a16="http://schemas.microsoft.com/office/drawing/2014/main" id="{02D58702-2252-48B1-B0EE-402FDD34E03B}"/>
                </a:ext>
              </a:extLst>
            </p:cNvPr>
            <p:cNvSpPr txBox="1"/>
            <p:nvPr/>
          </p:nvSpPr>
          <p:spPr>
            <a:xfrm>
              <a:off x="5379430" y="5887338"/>
              <a:ext cx="1246873" cy="33855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Grand Avenue passes below Street road</a:t>
              </a:r>
            </a:p>
          </p:txBody>
        </p:sp>
        <p:sp>
          <p:nvSpPr>
            <p:cNvPr id="17" name="TextBox 16">
              <a:extLst>
                <a:ext uri="{FF2B5EF4-FFF2-40B4-BE49-F238E27FC236}">
                  <a16:creationId xmlns:a16="http://schemas.microsoft.com/office/drawing/2014/main" id="{1E66DF61-059F-4981-9522-665B7154A2D8}"/>
                </a:ext>
              </a:extLst>
            </p:cNvPr>
            <p:cNvSpPr txBox="1"/>
            <p:nvPr/>
          </p:nvSpPr>
          <p:spPr>
            <a:xfrm>
              <a:off x="4358152" y="5878240"/>
              <a:ext cx="778875" cy="33855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Shared-Use Path</a:t>
              </a:r>
            </a:p>
          </p:txBody>
        </p:sp>
        <p:sp>
          <p:nvSpPr>
            <p:cNvPr id="22" name="TextBox 21">
              <a:extLst>
                <a:ext uri="{FF2B5EF4-FFF2-40B4-BE49-F238E27FC236}">
                  <a16:creationId xmlns:a16="http://schemas.microsoft.com/office/drawing/2014/main" id="{FC817207-FA86-4CC4-A2C9-2D771390B0A5}"/>
                </a:ext>
              </a:extLst>
            </p:cNvPr>
            <p:cNvSpPr txBox="1"/>
            <p:nvPr/>
          </p:nvSpPr>
          <p:spPr>
            <a:xfrm>
              <a:off x="6812472" y="5890948"/>
              <a:ext cx="606976" cy="21544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Sidewalk</a:t>
              </a:r>
            </a:p>
          </p:txBody>
        </p:sp>
      </p:grpSp>
      <p:pic>
        <p:nvPicPr>
          <p:cNvPr id="10" name="Audio 9">
            <a:hlinkClick r:id="" action="ppaction://media"/>
            <a:extLst>
              <a:ext uri="{FF2B5EF4-FFF2-40B4-BE49-F238E27FC236}">
                <a16:creationId xmlns:a16="http://schemas.microsoft.com/office/drawing/2014/main" id="{965EE07C-6C9C-8666-98F6-E8A2D9E3C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0271725"/>
      </p:ext>
    </p:extLst>
  </p:cSld>
  <p:clrMapOvr>
    <a:masterClrMapping/>
  </p:clrMapOvr>
  <mc:AlternateContent xmlns:mc="http://schemas.openxmlformats.org/markup-compatibility/2006">
    <mc:Choice xmlns:p14="http://schemas.microsoft.com/office/powerpoint/2010/main" Requires="p14">
      <p:transition spd="slow" p14:dur="2000" advClick="0" advTm="22022"/>
    </mc:Choice>
    <mc:Fallback>
      <p:transition spd="slow" advClick="0"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0195560" cy="1371600"/>
          </a:xfrm>
        </p:spPr>
        <p:txBody>
          <a:bodyPr/>
          <a:lstStyle/>
          <a:p>
            <a:r>
              <a:rPr lang="en-US"/>
              <a:t>PURPOSE AND NEED STATEMENT</a:t>
            </a:r>
          </a:p>
        </p:txBody>
      </p:sp>
      <p:sp>
        <p:nvSpPr>
          <p:cNvPr id="6" name="Content Placeholder 5">
            <a:extLst>
              <a:ext uri="{FF2B5EF4-FFF2-40B4-BE49-F238E27FC236}">
                <a16:creationId xmlns:a16="http://schemas.microsoft.com/office/drawing/2014/main" id="{F1A2629B-03A2-42F9-A1A4-63DEDB15707D}"/>
              </a:ext>
            </a:extLst>
          </p:cNvPr>
          <p:cNvSpPr>
            <a:spLocks noGrp="1"/>
          </p:cNvSpPr>
          <p:nvPr>
            <p:ph idx="1"/>
          </p:nvPr>
        </p:nvSpPr>
        <p:spPr>
          <a:xfrm>
            <a:off x="228600" y="1600631"/>
            <a:ext cx="11734799" cy="1965960"/>
          </a:xfrm>
        </p:spPr>
        <p:txBody>
          <a:bodyPr/>
          <a:lstStyle/>
          <a:p>
            <a:pPr marL="0" indent="0">
              <a:buNone/>
            </a:pPr>
            <a:r>
              <a:rPr lang="en-US" sz="2800">
                <a:cs typeface="Arial"/>
              </a:rPr>
              <a:t>The purpose of the project is to </a:t>
            </a:r>
            <a:r>
              <a:rPr lang="en-US" sz="2800" b="1">
                <a:cs typeface="Arial"/>
              </a:rPr>
              <a:t>alleviate congestion</a:t>
            </a:r>
            <a:r>
              <a:rPr lang="en-US" sz="2800">
                <a:cs typeface="Arial"/>
              </a:rPr>
              <a:t> and </a:t>
            </a:r>
            <a:r>
              <a:rPr lang="en-US" sz="2800" b="1">
                <a:cs typeface="Arial"/>
              </a:rPr>
              <a:t>improve safety </a:t>
            </a:r>
            <a:r>
              <a:rPr lang="en-US" sz="2800">
                <a:cs typeface="Arial"/>
              </a:rPr>
              <a:t>and </a:t>
            </a:r>
            <a:r>
              <a:rPr lang="en-US" sz="2800" b="1">
                <a:cs typeface="Arial"/>
              </a:rPr>
              <a:t>mobility</a:t>
            </a:r>
            <a:r>
              <a:rPr lang="en-US" sz="2800">
                <a:cs typeface="Arial"/>
              </a:rPr>
              <a:t> to all transportation users at the Grand Avenue and Metra/Canadian Pacific Railway crossing. In addition to improving safety, project improvements are expected to </a:t>
            </a:r>
            <a:r>
              <a:rPr lang="en-US" sz="2800" b="1">
                <a:cs typeface="Arial"/>
              </a:rPr>
              <a:t>increase mobility throughout the region</a:t>
            </a:r>
            <a:r>
              <a:rPr lang="en-US" sz="2800">
                <a:cs typeface="Arial"/>
              </a:rPr>
              <a:t>.</a:t>
            </a:r>
            <a:endParaRPr lang="en-US"/>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12</a:t>
            </a:fld>
            <a:endParaRPr lang="en-US"/>
          </a:p>
        </p:txBody>
      </p:sp>
      <p:pic>
        <p:nvPicPr>
          <p:cNvPr id="9" name="Audio 8">
            <a:hlinkClick r:id="" action="ppaction://media"/>
            <a:extLst>
              <a:ext uri="{FF2B5EF4-FFF2-40B4-BE49-F238E27FC236}">
                <a16:creationId xmlns:a16="http://schemas.microsoft.com/office/drawing/2014/main" id="{2693074F-45E1-3B4D-5666-0F413CC01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0251826"/>
      </p:ext>
    </p:extLst>
  </p:cSld>
  <p:clrMapOvr>
    <a:masterClrMapping/>
  </p:clrMapOvr>
  <mc:AlternateContent xmlns:mc="http://schemas.openxmlformats.org/markup-compatibility/2006">
    <mc:Choice xmlns:p14="http://schemas.microsoft.com/office/powerpoint/2010/main" Requires="p14">
      <p:transition spd="slow" p14:dur="2000" advClick="0" advTm="49920"/>
    </mc:Choice>
    <mc:Fallback>
      <p:transition spd="slow" advClick="0" advTm="4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0195560" cy="1371600"/>
          </a:xfrm>
        </p:spPr>
        <p:txBody>
          <a:bodyPr/>
          <a:lstStyle/>
          <a:p>
            <a:r>
              <a:rPr lang="en-US"/>
              <a:t>SCREENING PROCESS + PROJECT PURPOSE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13</a:t>
            </a:fld>
            <a:endParaRPr lang="en-US"/>
          </a:p>
        </p:txBody>
      </p:sp>
      <p:sp>
        <p:nvSpPr>
          <p:cNvPr id="8" name="Content Placeholder 5">
            <a:extLst>
              <a:ext uri="{FF2B5EF4-FFF2-40B4-BE49-F238E27FC236}">
                <a16:creationId xmlns:a16="http://schemas.microsoft.com/office/drawing/2014/main" id="{A80ECD77-3A53-40D8-83D6-2764CFC353B3}"/>
              </a:ext>
            </a:extLst>
          </p:cNvPr>
          <p:cNvSpPr>
            <a:spLocks noGrp="1"/>
          </p:cNvSpPr>
          <p:nvPr>
            <p:ph idx="1"/>
          </p:nvPr>
        </p:nvSpPr>
        <p:spPr>
          <a:xfrm>
            <a:off x="32453" y="1387929"/>
            <a:ext cx="11816643" cy="5225142"/>
          </a:xfrm>
        </p:spPr>
        <p:txBody>
          <a:bodyPr/>
          <a:lstStyle/>
          <a:p>
            <a:pPr marL="0" indent="0">
              <a:buNone/>
            </a:pPr>
            <a:r>
              <a:rPr lang="en-US" sz="2800" b="1"/>
              <a:t>SCREENING PROCESS</a:t>
            </a:r>
            <a:endParaRPr lang="en-US" sz="2800"/>
          </a:p>
          <a:p>
            <a:pPr marL="0" indent="0">
              <a:buNone/>
            </a:pPr>
            <a:r>
              <a:rPr lang="en-US" sz="1800" b="1"/>
              <a:t>Alternative must satisfy the project purpose and need:</a:t>
            </a:r>
          </a:p>
          <a:p>
            <a:pPr marL="0" indent="0">
              <a:buNone/>
            </a:pPr>
            <a:r>
              <a:rPr lang="en-US" sz="1600" b="1"/>
              <a:t>Project Need:</a:t>
            </a:r>
          </a:p>
          <a:p>
            <a:pPr lvl="1">
              <a:spcAft>
                <a:spcPts val="600"/>
              </a:spcAft>
            </a:pPr>
            <a:r>
              <a:rPr lang="en-US" sz="1400"/>
              <a:t>The 10 degree crossing skew angle results in an unconventionally long crossing which requires vehicles an above average amount of time to traverse the crossing.  </a:t>
            </a:r>
          </a:p>
          <a:p>
            <a:pPr lvl="1">
              <a:spcAft>
                <a:spcPts val="600"/>
              </a:spcAft>
            </a:pPr>
            <a:r>
              <a:rPr lang="en-US" sz="1400"/>
              <a:t>The unsafe existing crossing condition causes vehicles to be potentially trapped on the railroad crossing.</a:t>
            </a:r>
            <a:endParaRPr lang="en-US" sz="1400">
              <a:effectLst/>
              <a:ea typeface="Times New Roman" panose="02020603050405020304" pitchFamily="18" charset="0"/>
              <a:cs typeface="Times New Roman" panose="02020603050405020304" pitchFamily="18" charset="0"/>
            </a:endParaRPr>
          </a:p>
          <a:p>
            <a:pPr lvl="1">
              <a:spcAft>
                <a:spcPts val="600"/>
              </a:spcAft>
            </a:pPr>
            <a:r>
              <a:rPr lang="en-US" sz="1400">
                <a:effectLst/>
                <a:ea typeface="Times New Roman" panose="02020603050405020304" pitchFamily="18" charset="0"/>
                <a:cs typeface="Times New Roman" panose="02020603050405020304" pitchFamily="18" charset="0"/>
              </a:rPr>
              <a:t>The Federal Railroad Administration 2020 Accident Prediction Report ranks this crossing as the </a:t>
            </a:r>
            <a:r>
              <a:rPr lang="en-US" sz="1400" b="1">
                <a:effectLst/>
                <a:ea typeface="Times New Roman" panose="02020603050405020304" pitchFamily="18" charset="0"/>
                <a:cs typeface="Times New Roman" panose="02020603050405020304" pitchFamily="18" charset="0"/>
              </a:rPr>
              <a:t>sixth most likely </a:t>
            </a:r>
            <a:r>
              <a:rPr lang="en-US" sz="1400">
                <a:effectLst/>
                <a:ea typeface="Times New Roman" panose="02020603050405020304" pitchFamily="18" charset="0"/>
                <a:cs typeface="Times New Roman" panose="02020603050405020304" pitchFamily="18" charset="0"/>
              </a:rPr>
              <a:t>to have a collision out of 7,920 crossings in the State of Illinois.</a:t>
            </a:r>
            <a:endParaRPr lang="en-US" sz="1400"/>
          </a:p>
          <a:p>
            <a:pPr lvl="1">
              <a:spcAft>
                <a:spcPts val="600"/>
              </a:spcAft>
            </a:pPr>
            <a:r>
              <a:rPr lang="en-US" sz="1400"/>
              <a:t>In 2005, the National Transportation Safety Board recommended that a grade separation be constructed at the Grand Avenue grade crossing.</a:t>
            </a:r>
          </a:p>
          <a:p>
            <a:pPr lvl="1">
              <a:spcAft>
                <a:spcPts val="600"/>
              </a:spcAft>
            </a:pPr>
            <a:r>
              <a:rPr lang="en-US" sz="1400"/>
              <a:t>The current and future demands of vehicular, railway, and pedestrian traffic dictate the need to address existing deficiencies.</a:t>
            </a:r>
          </a:p>
          <a:p>
            <a:pPr lvl="1">
              <a:spcAft>
                <a:spcPts val="600"/>
              </a:spcAft>
            </a:pPr>
            <a:r>
              <a:rPr lang="en-US" sz="1400"/>
              <a:t>Current peak traffic volumes on Grand Avenue and the surrounding roadway network result in a high level of congestion within this region.</a:t>
            </a:r>
          </a:p>
          <a:p>
            <a:pPr marL="0" indent="0">
              <a:buNone/>
            </a:pPr>
            <a:r>
              <a:rPr lang="en-US" sz="1600" b="1"/>
              <a:t>Project Purpose:</a:t>
            </a:r>
          </a:p>
          <a:p>
            <a:pPr lvl="1"/>
            <a:r>
              <a:rPr lang="en-US" sz="1400"/>
              <a:t>Alleviate congestion and mobility to roadway (vehicular, pedestrian, bicyclists) transportation users at the Grand Avenue and Metra/Canadian Pacific Railway crossing while eliminating roadway and train conflicts.</a:t>
            </a:r>
          </a:p>
        </p:txBody>
      </p:sp>
      <p:pic>
        <p:nvPicPr>
          <p:cNvPr id="3" name="Audio 2">
            <a:hlinkClick r:id="" action="ppaction://media"/>
            <a:extLst>
              <a:ext uri="{FF2B5EF4-FFF2-40B4-BE49-F238E27FC236}">
                <a16:creationId xmlns:a16="http://schemas.microsoft.com/office/drawing/2014/main" id="{B01C323A-03CB-9A0C-2A6E-A59A82DEB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069321"/>
      </p:ext>
    </p:extLst>
  </p:cSld>
  <p:clrMapOvr>
    <a:masterClrMapping/>
  </p:clrMapOvr>
  <mc:AlternateContent xmlns:mc="http://schemas.openxmlformats.org/markup-compatibility/2006">
    <mc:Choice xmlns:p14="http://schemas.microsoft.com/office/powerpoint/2010/main" Requires="p14">
      <p:transition spd="slow" p14:dur="2000" advClick="0" advTm="89296"/>
    </mc:Choice>
    <mc:Fallback>
      <p:transition spd="slow" advClick="0" advTm="8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30958" y="1485825"/>
            <a:ext cx="6439662" cy="3255264"/>
          </a:xfrm>
        </p:spPr>
        <p:txBody>
          <a:bodyPr>
            <a:noAutofit/>
          </a:bodyPr>
          <a:lstStyle/>
          <a:p>
            <a:r>
              <a:rPr lang="en-US"/>
              <a:t>COMMUNITY ADVISORY GROUP (CAG) MEETINGS  OVERVIEW</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14</a:t>
            </a:fld>
            <a:endParaRPr lang="en-US"/>
          </a:p>
        </p:txBody>
      </p:sp>
      <p:pic>
        <p:nvPicPr>
          <p:cNvPr id="3" name="Audio 2">
            <a:hlinkClick r:id="" action="ppaction://media"/>
            <a:extLst>
              <a:ext uri="{FF2B5EF4-FFF2-40B4-BE49-F238E27FC236}">
                <a16:creationId xmlns:a16="http://schemas.microsoft.com/office/drawing/2014/main" id="{E53EE3BB-F214-32F6-82AA-00D309771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222135"/>
      </p:ext>
    </p:extLst>
  </p:cSld>
  <p:clrMapOvr>
    <a:masterClrMapping/>
  </p:clrMapOvr>
  <mc:AlternateContent xmlns:mc="http://schemas.openxmlformats.org/markup-compatibility/2006">
    <mc:Choice xmlns:p14="http://schemas.microsoft.com/office/powerpoint/2010/main" Requires="p14">
      <p:transition spd="slow" p14:dur="2000" advClick="0" advTm="6905"/>
    </mc:Choice>
    <mc:Fallback>
      <p:transition spd="slow" advClick="0"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Community Advisory Group Meetings </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15</a:t>
            </a:fld>
            <a:endParaRPr lang="en-US"/>
          </a:p>
        </p:txBody>
      </p:sp>
      <p:sp>
        <p:nvSpPr>
          <p:cNvPr id="6" name="TextBox 5">
            <a:extLst>
              <a:ext uri="{FF2B5EF4-FFF2-40B4-BE49-F238E27FC236}">
                <a16:creationId xmlns:a16="http://schemas.microsoft.com/office/drawing/2014/main" id="{0F2C6AA6-764C-49F0-80C1-CA2FE4B56798}"/>
              </a:ext>
            </a:extLst>
          </p:cNvPr>
          <p:cNvSpPr txBox="1"/>
          <p:nvPr/>
        </p:nvSpPr>
        <p:spPr>
          <a:xfrm>
            <a:off x="58310" y="1844554"/>
            <a:ext cx="4386415" cy="4524315"/>
          </a:xfrm>
          <a:prstGeom prst="rect">
            <a:avLst/>
          </a:prstGeom>
          <a:noFill/>
        </p:spPr>
        <p:txBody>
          <a:bodyPr wrap="square" rtlCol="0">
            <a:spAutoFit/>
          </a:bodyPr>
          <a:lstStyle/>
          <a:p>
            <a:r>
              <a:rPr lang="en-US" sz="2400" b="1">
                <a:solidFill>
                  <a:srgbClr val="002060"/>
                </a:solidFill>
              </a:rPr>
              <a:t>CAG #1 (Held virtually) </a:t>
            </a:r>
            <a:br>
              <a:rPr lang="en-US" sz="2400" b="1">
                <a:solidFill>
                  <a:srgbClr val="002060"/>
                </a:solidFill>
              </a:rPr>
            </a:br>
            <a:r>
              <a:rPr lang="en-US" sz="2400" b="1">
                <a:solidFill>
                  <a:srgbClr val="002060"/>
                </a:solidFill>
              </a:rPr>
              <a:t>July 23, 2020</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CAG Goals &amp; guidelines</a:t>
            </a:r>
          </a:p>
          <a:p>
            <a:pPr marL="342900" indent="-342900">
              <a:buFont typeface="Arial" panose="020B0604020202020204" pitchFamily="34" charset="0"/>
              <a:buChar char="•"/>
            </a:pPr>
            <a:r>
              <a:rPr lang="en-US" sz="2400">
                <a:solidFill>
                  <a:schemeClr val="tx2"/>
                </a:solidFill>
                <a:latin typeface="+mj-lt"/>
                <a:ea typeface="+mj-ea"/>
                <a:cs typeface="+mj-cs"/>
              </a:rPr>
              <a:t>Project Overview </a:t>
            </a:r>
          </a:p>
          <a:p>
            <a:pPr marL="342900" indent="-342900">
              <a:buFont typeface="Arial" panose="020B0604020202020204" pitchFamily="34" charset="0"/>
              <a:buChar char="•"/>
            </a:pPr>
            <a:r>
              <a:rPr lang="en-US" sz="2400">
                <a:solidFill>
                  <a:schemeClr val="tx2"/>
                </a:solidFill>
                <a:latin typeface="+mj-lt"/>
                <a:ea typeface="+mj-ea"/>
                <a:cs typeface="+mj-cs"/>
              </a:rPr>
              <a:t>Project Timeline</a:t>
            </a:r>
          </a:p>
          <a:p>
            <a:pPr marL="342900" indent="-342900">
              <a:buFont typeface="Arial" panose="020B0604020202020204" pitchFamily="34" charset="0"/>
              <a:buChar char="•"/>
            </a:pPr>
            <a:r>
              <a:rPr lang="en-US" sz="2400">
                <a:solidFill>
                  <a:schemeClr val="tx2"/>
                </a:solidFill>
                <a:latin typeface="+mj-lt"/>
                <a:ea typeface="+mj-ea"/>
                <a:cs typeface="+mj-cs"/>
              </a:rPr>
              <a:t>Project Purpose &amp; Need</a:t>
            </a:r>
          </a:p>
          <a:p>
            <a:endParaRPr lang="en-US" sz="2400">
              <a:solidFill>
                <a:schemeClr val="tx2"/>
              </a:solidFill>
              <a:latin typeface="+mj-lt"/>
              <a:ea typeface="+mj-ea"/>
              <a:cs typeface="+mj-cs"/>
            </a:endParaRP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sp>
        <p:nvSpPr>
          <p:cNvPr id="11" name="TextBox 10">
            <a:extLst>
              <a:ext uri="{FF2B5EF4-FFF2-40B4-BE49-F238E27FC236}">
                <a16:creationId xmlns:a16="http://schemas.microsoft.com/office/drawing/2014/main" id="{A6E05C0A-F23F-441A-B884-4C5B2D9BF6F4}"/>
              </a:ext>
            </a:extLst>
          </p:cNvPr>
          <p:cNvSpPr txBox="1"/>
          <p:nvPr/>
        </p:nvSpPr>
        <p:spPr>
          <a:xfrm>
            <a:off x="7903557" y="1844554"/>
            <a:ext cx="3929212" cy="5632311"/>
          </a:xfrm>
          <a:prstGeom prst="rect">
            <a:avLst/>
          </a:prstGeom>
          <a:noFill/>
        </p:spPr>
        <p:txBody>
          <a:bodyPr wrap="square" rtlCol="0">
            <a:spAutoFit/>
          </a:bodyPr>
          <a:lstStyle/>
          <a:p>
            <a:r>
              <a:rPr lang="en-US" sz="2400" b="1">
                <a:solidFill>
                  <a:srgbClr val="002060"/>
                </a:solidFill>
              </a:rPr>
              <a:t>CAG #3 (Held virtually) </a:t>
            </a:r>
            <a:br>
              <a:rPr lang="en-US" sz="2400" b="1">
                <a:solidFill>
                  <a:srgbClr val="002060"/>
                </a:solidFill>
              </a:rPr>
            </a:br>
            <a:r>
              <a:rPr lang="en-US" sz="2400" b="1">
                <a:solidFill>
                  <a:srgbClr val="002060"/>
                </a:solidFill>
              </a:rPr>
              <a:t>December 7, 2021</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Reviewed 6 Alternatives</a:t>
            </a:r>
          </a:p>
          <a:p>
            <a:pPr marL="342900" indent="-342900">
              <a:buFont typeface="Arial" panose="020B0604020202020204" pitchFamily="34" charset="0"/>
              <a:buChar char="•"/>
            </a:pPr>
            <a:r>
              <a:rPr lang="en-US" sz="2400">
                <a:solidFill>
                  <a:schemeClr val="tx2"/>
                </a:solidFill>
                <a:latin typeface="+mj-lt"/>
                <a:ea typeface="+mj-ea"/>
                <a:cs typeface="+mj-cs"/>
              </a:rPr>
              <a:t>Discussed Alternatives Comparison</a:t>
            </a:r>
          </a:p>
          <a:p>
            <a:pPr marL="342900" indent="-342900">
              <a:buFont typeface="Arial" panose="020B0604020202020204" pitchFamily="34" charset="0"/>
              <a:buChar char="•"/>
            </a:pPr>
            <a:r>
              <a:rPr lang="en-US" sz="2400">
                <a:solidFill>
                  <a:schemeClr val="tx2"/>
                </a:solidFill>
                <a:latin typeface="+mj-lt"/>
                <a:ea typeface="+mj-ea"/>
                <a:cs typeface="+mj-cs"/>
              </a:rPr>
              <a:t>Discussed Evaluation Criteria Weight of Importance </a:t>
            </a: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sp>
        <p:nvSpPr>
          <p:cNvPr id="12" name="TextBox 11">
            <a:extLst>
              <a:ext uri="{FF2B5EF4-FFF2-40B4-BE49-F238E27FC236}">
                <a16:creationId xmlns:a16="http://schemas.microsoft.com/office/drawing/2014/main" id="{E968F1F2-B2AB-4D5E-8451-5A5BBF8F8F96}"/>
              </a:ext>
            </a:extLst>
          </p:cNvPr>
          <p:cNvSpPr txBox="1"/>
          <p:nvPr/>
        </p:nvSpPr>
        <p:spPr>
          <a:xfrm>
            <a:off x="3961396" y="1844554"/>
            <a:ext cx="4386415" cy="4154984"/>
          </a:xfrm>
          <a:prstGeom prst="rect">
            <a:avLst/>
          </a:prstGeom>
          <a:noFill/>
        </p:spPr>
        <p:txBody>
          <a:bodyPr wrap="square" rtlCol="0">
            <a:spAutoFit/>
          </a:bodyPr>
          <a:lstStyle/>
          <a:p>
            <a:r>
              <a:rPr lang="en-US" sz="2400" b="1">
                <a:solidFill>
                  <a:srgbClr val="002060"/>
                </a:solidFill>
              </a:rPr>
              <a:t>CAG #2 (Held virtually) </a:t>
            </a:r>
            <a:br>
              <a:rPr lang="en-US" sz="2400" b="1">
                <a:solidFill>
                  <a:srgbClr val="002060"/>
                </a:solidFill>
              </a:rPr>
            </a:br>
            <a:r>
              <a:rPr lang="en-US" sz="2400" b="1">
                <a:solidFill>
                  <a:srgbClr val="002060"/>
                </a:solidFill>
              </a:rPr>
              <a:t>February 18, 2021</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Draft Problem Statement</a:t>
            </a:r>
          </a:p>
          <a:p>
            <a:pPr marL="342900" indent="-342900">
              <a:buFont typeface="Arial" panose="020B0604020202020204" pitchFamily="34" charset="0"/>
              <a:buChar char="•"/>
            </a:pPr>
            <a:r>
              <a:rPr lang="en-US" sz="2400">
                <a:solidFill>
                  <a:schemeClr val="tx2"/>
                </a:solidFill>
                <a:latin typeface="+mj-lt"/>
                <a:ea typeface="+mj-ea"/>
                <a:cs typeface="+mj-cs"/>
              </a:rPr>
              <a:t>Draft Purpose &amp; Need</a:t>
            </a:r>
          </a:p>
          <a:p>
            <a:pPr marL="342900" indent="-342900">
              <a:buFont typeface="Arial" panose="020B0604020202020204" pitchFamily="34" charset="0"/>
              <a:buChar char="•"/>
            </a:pPr>
            <a:r>
              <a:rPr lang="en-US" sz="2400">
                <a:solidFill>
                  <a:schemeClr val="tx2"/>
                </a:solidFill>
                <a:latin typeface="+mj-lt"/>
                <a:ea typeface="+mj-ea"/>
                <a:cs typeface="+mj-cs"/>
              </a:rPr>
              <a:t>Criteria for Alternative Analysis</a:t>
            </a: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cxnSp>
        <p:nvCxnSpPr>
          <p:cNvPr id="15" name="Straight Connector 14">
            <a:extLst>
              <a:ext uri="{FF2B5EF4-FFF2-40B4-BE49-F238E27FC236}">
                <a16:creationId xmlns:a16="http://schemas.microsoft.com/office/drawing/2014/main" id="{D89A5166-2A91-40BF-8740-5AA38AFB19D1}"/>
              </a:ext>
            </a:extLst>
          </p:cNvPr>
          <p:cNvCxnSpPr/>
          <p:nvPr/>
        </p:nvCxnSpPr>
        <p:spPr>
          <a:xfrm>
            <a:off x="3904721" y="2547143"/>
            <a:ext cx="0" cy="32284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CAA110-9F55-4881-ACCB-825135E7A4C5}"/>
              </a:ext>
            </a:extLst>
          </p:cNvPr>
          <p:cNvCxnSpPr/>
          <p:nvPr/>
        </p:nvCxnSpPr>
        <p:spPr>
          <a:xfrm>
            <a:off x="7849505" y="2568575"/>
            <a:ext cx="0" cy="320460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A84B79D7-0741-814E-DB4D-96F7CE2C8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2758011"/>
      </p:ext>
    </p:extLst>
  </p:cSld>
  <p:clrMapOvr>
    <a:masterClrMapping/>
  </p:clrMapOvr>
  <mc:AlternateContent xmlns:mc="http://schemas.openxmlformats.org/markup-compatibility/2006">
    <mc:Choice xmlns:p14="http://schemas.microsoft.com/office/powerpoint/2010/main" Requires="p14">
      <p:transition spd="slow" p14:dur="2000" advClick="0" advTm="51969"/>
    </mc:Choice>
    <mc:Fallback>
      <p:transition spd="slow" advClick="0" advTm="5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298448"/>
            <a:ext cx="6439662" cy="3255264"/>
          </a:xfrm>
        </p:spPr>
        <p:txBody>
          <a:bodyPr>
            <a:noAutofit/>
          </a:bodyPr>
          <a:lstStyle/>
          <a:p>
            <a:r>
              <a:rPr lang="en-US"/>
              <a:t>PROJECT BACKGROUND DATA</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16</a:t>
            </a:fld>
            <a:endParaRPr lang="en-US"/>
          </a:p>
        </p:txBody>
      </p:sp>
      <p:pic>
        <p:nvPicPr>
          <p:cNvPr id="4" name="Audio 3">
            <a:hlinkClick r:id="" action="ppaction://media"/>
            <a:extLst>
              <a:ext uri="{FF2B5EF4-FFF2-40B4-BE49-F238E27FC236}">
                <a16:creationId xmlns:a16="http://schemas.microsoft.com/office/drawing/2014/main" id="{D9E0FAD0-0725-7C25-AB0E-4DB7689B1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4545684"/>
      </p:ext>
    </p:extLst>
  </p:cSld>
  <p:clrMapOvr>
    <a:masterClrMapping/>
  </p:clrMapOvr>
  <mc:AlternateContent xmlns:mc="http://schemas.openxmlformats.org/markup-compatibility/2006">
    <mc:Choice xmlns:p14="http://schemas.microsoft.com/office/powerpoint/2010/main" Requires="p14">
      <p:transition spd="slow" p14:dur="2000" advClick="0" advTm="4932"/>
    </mc:Choice>
    <mc:Fallback>
      <p:transition spd="slow" advClick="0"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TRAFFIC VOLUMES</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smtClean="0">
                <a:ln>
                  <a:noFill/>
                </a:ln>
                <a:solidFill>
                  <a:srgbClr val="FBB040"/>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FBB040"/>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CBE7AC7-7B2F-BB38-6141-21E7035840A5}"/>
              </a:ext>
            </a:extLst>
          </p:cNvPr>
          <p:cNvSpPr/>
          <p:nvPr/>
        </p:nvSpPr>
        <p:spPr>
          <a:xfrm rot="780000">
            <a:off x="6844967" y="4612717"/>
            <a:ext cx="1477509" cy="198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Diagram&#10;&#10;Description automatically generated">
            <a:extLst>
              <a:ext uri="{FF2B5EF4-FFF2-40B4-BE49-F238E27FC236}">
                <a16:creationId xmlns:a16="http://schemas.microsoft.com/office/drawing/2014/main" id="{61CF8E17-EFC9-1D5C-31EF-B49947552655}"/>
              </a:ext>
            </a:extLst>
          </p:cNvPr>
          <p:cNvPicPr>
            <a:picLocks noChangeAspect="1"/>
          </p:cNvPicPr>
          <p:nvPr/>
        </p:nvPicPr>
        <p:blipFill>
          <a:blip r:embed="rId5"/>
          <a:stretch>
            <a:fillRect/>
          </a:stretch>
        </p:blipFill>
        <p:spPr>
          <a:xfrm>
            <a:off x="92353" y="1410955"/>
            <a:ext cx="11572563" cy="5264881"/>
          </a:xfrm>
          <a:prstGeom prst="rect">
            <a:avLst/>
          </a:prstGeom>
        </p:spPr>
      </p:pic>
      <p:pic>
        <p:nvPicPr>
          <p:cNvPr id="10" name="Audio 9">
            <a:hlinkClick r:id="" action="ppaction://media"/>
            <a:extLst>
              <a:ext uri="{FF2B5EF4-FFF2-40B4-BE49-F238E27FC236}">
                <a16:creationId xmlns:a16="http://schemas.microsoft.com/office/drawing/2014/main" id="{300225E2-BD2B-D0A4-3B94-AC7F7FB31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891558"/>
      </p:ext>
    </p:extLst>
  </p:cSld>
  <p:clrMapOvr>
    <a:masterClrMapping/>
  </p:clrMapOvr>
  <mc:AlternateContent xmlns:mc="http://schemas.openxmlformats.org/markup-compatibility/2006">
    <mc:Choice xmlns:p14="http://schemas.microsoft.com/office/powerpoint/2010/main" Requires="p14">
      <p:transition spd="slow" p14:dur="2000" advClick="0" advTm="49200"/>
    </mc:Choice>
    <mc:Fallback>
      <p:transition spd="slow" advClick="0" advTm="4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C1196E-79CB-4147-B6DA-C0D552394459}"/>
              </a:ext>
            </a:extLst>
          </p:cNvPr>
          <p:cNvSpPr>
            <a:spLocks noGrp="1"/>
          </p:cNvSpPr>
          <p:nvPr>
            <p:ph type="title"/>
          </p:nvPr>
        </p:nvSpPr>
        <p:spPr/>
        <p:txBody>
          <a:bodyPr/>
          <a:lstStyle/>
          <a:p>
            <a:r>
              <a:rPr lang="en-US"/>
              <a:t>PROJECT OVERVIEW</a:t>
            </a:r>
            <a:br>
              <a:rPr lang="en-US"/>
            </a:br>
            <a:r>
              <a:rPr lang="en-US" sz="2800" i="1">
                <a:ea typeface="+mj-lt"/>
                <a:cs typeface="+mj-lt"/>
              </a:rPr>
              <a:t>Crash Data Summary</a:t>
            </a:r>
          </a:p>
        </p:txBody>
      </p:sp>
      <p:sp>
        <p:nvSpPr>
          <p:cNvPr id="5" name="Slide Number Placeholder 4">
            <a:extLst>
              <a:ext uri="{FF2B5EF4-FFF2-40B4-BE49-F238E27FC236}">
                <a16:creationId xmlns:a16="http://schemas.microsoft.com/office/drawing/2014/main" id="{19CFA6D8-8B1B-4FF6-8342-C916EF5BD598}"/>
              </a:ext>
            </a:extLst>
          </p:cNvPr>
          <p:cNvSpPr>
            <a:spLocks noGrp="1"/>
          </p:cNvSpPr>
          <p:nvPr>
            <p:ph type="sldNum" sz="quarter" idx="12"/>
          </p:nvPr>
        </p:nvSpPr>
        <p:spPr/>
        <p:txBody>
          <a:bodyPr/>
          <a:lstStyle/>
          <a:p>
            <a:fld id="{4FAB73BC-B049-4115-A692-8D63A059BFB8}" type="slidenum">
              <a:rPr lang="en-US" smtClean="0"/>
              <a:pPr/>
              <a:t>18</a:t>
            </a:fld>
            <a:endParaRPr lang="en-US"/>
          </a:p>
        </p:txBody>
      </p:sp>
      <p:sp>
        <p:nvSpPr>
          <p:cNvPr id="16" name="TextBox 15">
            <a:extLst>
              <a:ext uri="{FF2B5EF4-FFF2-40B4-BE49-F238E27FC236}">
                <a16:creationId xmlns:a16="http://schemas.microsoft.com/office/drawing/2014/main" id="{C8622650-B6C0-4DBC-801B-288A0859686C}"/>
              </a:ext>
            </a:extLst>
          </p:cNvPr>
          <p:cNvSpPr txBox="1"/>
          <p:nvPr/>
        </p:nvSpPr>
        <p:spPr>
          <a:xfrm>
            <a:off x="0" y="1419541"/>
            <a:ext cx="11734798" cy="646331"/>
          </a:xfrm>
          <a:prstGeom prst="rect">
            <a:avLst/>
          </a:prstGeom>
          <a:noFill/>
        </p:spPr>
        <p:txBody>
          <a:bodyPr wrap="square" rtlCol="0">
            <a:spAutoFit/>
          </a:bodyPr>
          <a:lstStyle/>
          <a:p>
            <a:pPr algn="ctr"/>
            <a:r>
              <a:rPr lang="en-US" b="1">
                <a:solidFill>
                  <a:srgbClr val="0A3161"/>
                </a:solidFill>
                <a:ea typeface="+mj-ea"/>
                <a:cs typeface="+mj-cs"/>
              </a:rPr>
              <a:t>CRASH STATISTICS BY INTERSECTION</a:t>
            </a:r>
            <a:br>
              <a:rPr lang="en-US" b="1">
                <a:solidFill>
                  <a:srgbClr val="0A3161"/>
                </a:solidFill>
                <a:ea typeface="+mj-ea"/>
                <a:cs typeface="+mj-cs"/>
              </a:rPr>
            </a:br>
            <a:r>
              <a:rPr lang="en-US" i="1">
                <a:solidFill>
                  <a:srgbClr val="0A3161"/>
                </a:solidFill>
                <a:ea typeface="+mj-ea"/>
                <a:cs typeface="+mj-cs"/>
              </a:rPr>
              <a:t>(2016 to 2020)</a:t>
            </a:r>
            <a:endParaRPr lang="en-US"/>
          </a:p>
        </p:txBody>
      </p:sp>
      <p:pic>
        <p:nvPicPr>
          <p:cNvPr id="2" name="Picture 2" descr="Chart, bar chart&#10;&#10;Description automatically generated">
            <a:extLst>
              <a:ext uri="{FF2B5EF4-FFF2-40B4-BE49-F238E27FC236}">
                <a16:creationId xmlns:a16="http://schemas.microsoft.com/office/drawing/2014/main" id="{097E87F4-F70C-972B-3B2B-FA8A43A8B260}"/>
              </a:ext>
            </a:extLst>
          </p:cNvPr>
          <p:cNvPicPr>
            <a:picLocks noChangeAspect="1"/>
          </p:cNvPicPr>
          <p:nvPr/>
        </p:nvPicPr>
        <p:blipFill>
          <a:blip r:embed="rId5"/>
          <a:stretch>
            <a:fillRect/>
          </a:stretch>
        </p:blipFill>
        <p:spPr>
          <a:xfrm>
            <a:off x="289984" y="2163784"/>
            <a:ext cx="11241616" cy="4594182"/>
          </a:xfrm>
          <a:prstGeom prst="rect">
            <a:avLst/>
          </a:prstGeom>
        </p:spPr>
      </p:pic>
      <p:pic>
        <p:nvPicPr>
          <p:cNvPr id="9" name="Audio 8">
            <a:hlinkClick r:id="" action="ppaction://media"/>
            <a:extLst>
              <a:ext uri="{FF2B5EF4-FFF2-40B4-BE49-F238E27FC236}">
                <a16:creationId xmlns:a16="http://schemas.microsoft.com/office/drawing/2014/main" id="{3883A9DD-0346-5E88-9438-80E11295E0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8397004"/>
      </p:ext>
    </p:extLst>
  </p:cSld>
  <p:clrMapOvr>
    <a:masterClrMapping/>
  </p:clrMapOvr>
  <mc:AlternateContent xmlns:mc="http://schemas.openxmlformats.org/markup-compatibility/2006">
    <mc:Choice xmlns:p14="http://schemas.microsoft.com/office/powerpoint/2010/main" Requires="p14">
      <p:transition spd="slow" p14:dur="2000" advClick="0" advTm="73715"/>
    </mc:Choice>
    <mc:Fallback>
      <p:transition spd="slow" advClick="0" advTm="7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C1196E-79CB-4147-B6DA-C0D552394459}"/>
              </a:ext>
            </a:extLst>
          </p:cNvPr>
          <p:cNvSpPr>
            <a:spLocks noGrp="1"/>
          </p:cNvSpPr>
          <p:nvPr>
            <p:ph type="title"/>
          </p:nvPr>
        </p:nvSpPr>
        <p:spPr/>
        <p:txBody>
          <a:bodyPr/>
          <a:lstStyle/>
          <a:p>
            <a:r>
              <a:rPr lang="en-US"/>
              <a:t>PROJECT OVERVIEW</a:t>
            </a:r>
            <a:br>
              <a:rPr lang="en-US"/>
            </a:br>
            <a:r>
              <a:rPr lang="en-US" sz="2800" i="1">
                <a:ea typeface="+mj-lt"/>
                <a:cs typeface="+mj-lt"/>
              </a:rPr>
              <a:t>Crash Data Summary</a:t>
            </a:r>
          </a:p>
        </p:txBody>
      </p:sp>
      <p:sp>
        <p:nvSpPr>
          <p:cNvPr id="5" name="Slide Number Placeholder 4">
            <a:extLst>
              <a:ext uri="{FF2B5EF4-FFF2-40B4-BE49-F238E27FC236}">
                <a16:creationId xmlns:a16="http://schemas.microsoft.com/office/drawing/2014/main" id="{19CFA6D8-8B1B-4FF6-8342-C916EF5BD598}"/>
              </a:ext>
            </a:extLst>
          </p:cNvPr>
          <p:cNvSpPr>
            <a:spLocks noGrp="1"/>
          </p:cNvSpPr>
          <p:nvPr>
            <p:ph type="sldNum" sz="quarter" idx="12"/>
          </p:nvPr>
        </p:nvSpPr>
        <p:spPr/>
        <p:txBody>
          <a:bodyPr/>
          <a:lstStyle/>
          <a:p>
            <a:fld id="{4FAB73BC-B049-4115-A692-8D63A059BFB8}" type="slidenum">
              <a:rPr lang="en-US" smtClean="0"/>
              <a:pPr/>
              <a:t>19</a:t>
            </a:fld>
            <a:endParaRPr lang="en-US"/>
          </a:p>
        </p:txBody>
      </p:sp>
      <p:sp>
        <p:nvSpPr>
          <p:cNvPr id="16" name="TextBox 15">
            <a:extLst>
              <a:ext uri="{FF2B5EF4-FFF2-40B4-BE49-F238E27FC236}">
                <a16:creationId xmlns:a16="http://schemas.microsoft.com/office/drawing/2014/main" id="{C8622650-B6C0-4DBC-801B-288A0859686C}"/>
              </a:ext>
            </a:extLst>
          </p:cNvPr>
          <p:cNvSpPr txBox="1"/>
          <p:nvPr/>
        </p:nvSpPr>
        <p:spPr>
          <a:xfrm>
            <a:off x="0" y="1419541"/>
            <a:ext cx="11734798" cy="646331"/>
          </a:xfrm>
          <a:prstGeom prst="rect">
            <a:avLst/>
          </a:prstGeom>
          <a:noFill/>
        </p:spPr>
        <p:txBody>
          <a:bodyPr wrap="square" rtlCol="0">
            <a:spAutoFit/>
          </a:bodyPr>
          <a:lstStyle/>
          <a:p>
            <a:pPr algn="ctr"/>
            <a:r>
              <a:rPr lang="en-US" b="1">
                <a:solidFill>
                  <a:srgbClr val="0A3161"/>
                </a:solidFill>
                <a:ea typeface="+mj-ea"/>
                <a:cs typeface="+mj-cs"/>
              </a:rPr>
              <a:t>CRASH STATISTICS BY TYPE</a:t>
            </a:r>
            <a:br>
              <a:rPr lang="en-US" b="1">
                <a:solidFill>
                  <a:srgbClr val="0A3161"/>
                </a:solidFill>
                <a:ea typeface="+mj-ea"/>
                <a:cs typeface="+mj-cs"/>
              </a:rPr>
            </a:br>
            <a:r>
              <a:rPr lang="en-US" i="1">
                <a:solidFill>
                  <a:srgbClr val="0A3161"/>
                </a:solidFill>
                <a:ea typeface="+mj-ea"/>
                <a:cs typeface="+mj-cs"/>
              </a:rPr>
              <a:t>(2016 to 2020)</a:t>
            </a:r>
            <a:endParaRPr lang="en-US"/>
          </a:p>
        </p:txBody>
      </p:sp>
      <p:sp>
        <p:nvSpPr>
          <p:cNvPr id="8" name="Rectangle: Rounded Corners 7">
            <a:extLst>
              <a:ext uri="{FF2B5EF4-FFF2-40B4-BE49-F238E27FC236}">
                <a16:creationId xmlns:a16="http://schemas.microsoft.com/office/drawing/2014/main" id="{14FF526D-5835-4FFD-A065-F0C40B20C885}"/>
              </a:ext>
            </a:extLst>
          </p:cNvPr>
          <p:cNvSpPr/>
          <p:nvPr/>
        </p:nvSpPr>
        <p:spPr>
          <a:xfrm>
            <a:off x="8192887" y="4202604"/>
            <a:ext cx="3533631" cy="2136107"/>
          </a:xfrm>
          <a:prstGeom prst="roundRect">
            <a:avLst>
              <a:gd name="adj" fmla="val 67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r>
              <a:rPr lang="en-US" sz="1600" b="1" i="1">
                <a:solidFill>
                  <a:schemeClr val="tx2"/>
                </a:solidFill>
              </a:rPr>
              <a:t>Total Number of Crashes </a:t>
            </a:r>
            <a:br>
              <a:rPr lang="en-US" sz="1600" b="1" i="1">
                <a:solidFill>
                  <a:schemeClr val="tx2"/>
                </a:solidFill>
              </a:rPr>
            </a:br>
            <a:r>
              <a:rPr lang="en-US" sz="1600" b="1" i="1">
                <a:solidFill>
                  <a:schemeClr val="tx2"/>
                </a:solidFill>
              </a:rPr>
              <a:t>from 2016 to 2020 = 125</a:t>
            </a:r>
          </a:p>
          <a:p>
            <a:endParaRPr lang="en-US" sz="1600" b="1" i="1">
              <a:solidFill>
                <a:schemeClr val="tx2"/>
              </a:solidFill>
            </a:endParaRPr>
          </a:p>
          <a:p>
            <a:r>
              <a:rPr lang="en-US" sz="1600" i="1">
                <a:solidFill>
                  <a:schemeClr val="tx2"/>
                </a:solidFill>
              </a:rPr>
              <a:t>Other Includes: </a:t>
            </a:r>
            <a:endParaRPr lang="en-US" sz="1600" i="1">
              <a:solidFill>
                <a:schemeClr val="tx2"/>
              </a:solidFill>
              <a:cs typeface="Arial"/>
            </a:endParaRP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Other Non-collision</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Other Object</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Pedestrian</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Sideswipe Opposite Direction</a:t>
            </a:r>
          </a:p>
        </p:txBody>
      </p:sp>
      <p:graphicFrame>
        <p:nvGraphicFramePr>
          <p:cNvPr id="4" name="Chart 3">
            <a:extLst>
              <a:ext uri="{FF2B5EF4-FFF2-40B4-BE49-F238E27FC236}">
                <a16:creationId xmlns:a16="http://schemas.microsoft.com/office/drawing/2014/main" id="{C5EAF9FB-F767-4BEF-A533-7E2D58849EEC}"/>
              </a:ext>
            </a:extLst>
          </p:cNvPr>
          <p:cNvGraphicFramePr/>
          <p:nvPr/>
        </p:nvGraphicFramePr>
        <p:xfrm>
          <a:off x="0" y="1976739"/>
          <a:ext cx="8389856" cy="4881261"/>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4C31628A-80CC-87FC-E946-B9E8943AA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1614460"/>
      </p:ext>
    </p:extLst>
  </p:cSld>
  <p:clrMapOvr>
    <a:masterClrMapping/>
  </p:clrMapOvr>
  <mc:AlternateContent xmlns:mc="http://schemas.openxmlformats.org/markup-compatibility/2006">
    <mc:Choice xmlns:p14="http://schemas.microsoft.com/office/powerpoint/2010/main" Requires="p14">
      <p:transition spd="slow" p14:dur="2000" advClick="0" advTm="21273"/>
    </mc:Choice>
    <mc:Fallback>
      <p:transition spd="slow" advClick="0" advTm="2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D96C-F9BA-4B66-BBFA-733B11F6762D}"/>
              </a:ext>
            </a:extLst>
          </p:cNvPr>
          <p:cNvSpPr>
            <a:spLocks noGrp="1"/>
          </p:cNvSpPr>
          <p:nvPr>
            <p:ph type="title"/>
          </p:nvPr>
        </p:nvSpPr>
        <p:spPr/>
        <p:txBody>
          <a:bodyPr/>
          <a:lstStyle/>
          <a:p>
            <a:pPr algn="ctr"/>
            <a:r>
              <a:rPr lang="en-US">
                <a:ea typeface="+mj-lt"/>
                <a:cs typeface="+mj-lt"/>
              </a:rPr>
              <a:t>AGENDA</a:t>
            </a:r>
            <a:endParaRPr lang="en-US"/>
          </a:p>
        </p:txBody>
      </p:sp>
      <p:sp>
        <p:nvSpPr>
          <p:cNvPr id="4" name="Slide Number Placeholder 3">
            <a:extLst>
              <a:ext uri="{FF2B5EF4-FFF2-40B4-BE49-F238E27FC236}">
                <a16:creationId xmlns:a16="http://schemas.microsoft.com/office/drawing/2014/main" id="{2F328964-D0E7-423F-B0A1-BF22B296528B}"/>
              </a:ext>
            </a:extLst>
          </p:cNvPr>
          <p:cNvSpPr>
            <a:spLocks noGrp="1"/>
          </p:cNvSpPr>
          <p:nvPr>
            <p:ph type="sldNum" sz="quarter" idx="12"/>
          </p:nvPr>
        </p:nvSpPr>
        <p:spPr/>
        <p:txBody>
          <a:bodyPr/>
          <a:lstStyle/>
          <a:p>
            <a:fld id="{4FAB73BC-B049-4115-A692-8D63A059BFB8}" type="slidenum">
              <a:rPr lang="en-US" dirty="0"/>
              <a:pPr/>
              <a:t>2</a:t>
            </a:fld>
            <a:endParaRPr lang="en-US"/>
          </a:p>
        </p:txBody>
      </p:sp>
      <p:sp>
        <p:nvSpPr>
          <p:cNvPr id="8" name="Rectangle: Rounded Corners 7">
            <a:extLst>
              <a:ext uri="{FF2B5EF4-FFF2-40B4-BE49-F238E27FC236}">
                <a16:creationId xmlns:a16="http://schemas.microsoft.com/office/drawing/2014/main" id="{00CC445A-069F-4B1A-9487-FAF5A7070BC8}"/>
              </a:ext>
            </a:extLst>
          </p:cNvPr>
          <p:cNvSpPr/>
          <p:nvPr/>
        </p:nvSpPr>
        <p:spPr>
          <a:xfrm>
            <a:off x="4367211" y="365125"/>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Project Overview</a:t>
            </a:r>
          </a:p>
        </p:txBody>
      </p:sp>
      <p:sp>
        <p:nvSpPr>
          <p:cNvPr id="9" name="Rectangle: Rounded Corners 8">
            <a:extLst>
              <a:ext uri="{FF2B5EF4-FFF2-40B4-BE49-F238E27FC236}">
                <a16:creationId xmlns:a16="http://schemas.microsoft.com/office/drawing/2014/main" id="{87CA8758-789F-419A-B1E3-28E3B4AF55E6}"/>
              </a:ext>
            </a:extLst>
          </p:cNvPr>
          <p:cNvSpPr/>
          <p:nvPr/>
        </p:nvSpPr>
        <p:spPr>
          <a:xfrm>
            <a:off x="4367211" y="124470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Schedule of Project</a:t>
            </a:r>
          </a:p>
        </p:txBody>
      </p:sp>
      <p:sp>
        <p:nvSpPr>
          <p:cNvPr id="10" name="Rectangle: Rounded Corners 9">
            <a:extLst>
              <a:ext uri="{FF2B5EF4-FFF2-40B4-BE49-F238E27FC236}">
                <a16:creationId xmlns:a16="http://schemas.microsoft.com/office/drawing/2014/main" id="{FED70F80-ED4B-47F7-92ED-0EE31F0834F8}"/>
              </a:ext>
            </a:extLst>
          </p:cNvPr>
          <p:cNvSpPr/>
          <p:nvPr/>
        </p:nvSpPr>
        <p:spPr>
          <a:xfrm>
            <a:off x="4367211" y="212941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Public Information Meeting #1 Overview</a:t>
            </a:r>
          </a:p>
        </p:txBody>
      </p:sp>
      <p:sp>
        <p:nvSpPr>
          <p:cNvPr id="11" name="Rectangle: Rounded Corners 10">
            <a:extLst>
              <a:ext uri="{FF2B5EF4-FFF2-40B4-BE49-F238E27FC236}">
                <a16:creationId xmlns:a16="http://schemas.microsoft.com/office/drawing/2014/main" id="{D88B737B-277C-400C-8D99-E184A12208C2}"/>
              </a:ext>
            </a:extLst>
          </p:cNvPr>
          <p:cNvSpPr/>
          <p:nvPr/>
        </p:nvSpPr>
        <p:spPr>
          <a:xfrm>
            <a:off x="4367211" y="389883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Alternatives Analysis</a:t>
            </a:r>
          </a:p>
        </p:txBody>
      </p:sp>
      <p:sp>
        <p:nvSpPr>
          <p:cNvPr id="13" name="Rectangle: Rounded Corners 12">
            <a:extLst>
              <a:ext uri="{FF2B5EF4-FFF2-40B4-BE49-F238E27FC236}">
                <a16:creationId xmlns:a16="http://schemas.microsoft.com/office/drawing/2014/main" id="{7FD3841C-1523-47D1-BAC1-26917F7501FC}"/>
              </a:ext>
            </a:extLst>
          </p:cNvPr>
          <p:cNvSpPr/>
          <p:nvPr/>
        </p:nvSpPr>
        <p:spPr>
          <a:xfrm>
            <a:off x="4367211" y="5654913"/>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Next Steps</a:t>
            </a:r>
          </a:p>
        </p:txBody>
      </p:sp>
      <p:sp>
        <p:nvSpPr>
          <p:cNvPr id="16" name="Rectangle: Rounded Corners 15">
            <a:extLst>
              <a:ext uri="{FF2B5EF4-FFF2-40B4-BE49-F238E27FC236}">
                <a16:creationId xmlns:a16="http://schemas.microsoft.com/office/drawing/2014/main" id="{252D9F66-FE67-48A9-84CC-472FDC4E6120}"/>
              </a:ext>
            </a:extLst>
          </p:cNvPr>
          <p:cNvSpPr/>
          <p:nvPr/>
        </p:nvSpPr>
        <p:spPr>
          <a:xfrm>
            <a:off x="4367211" y="301412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Community Advisory Group Meetings Overview</a:t>
            </a:r>
          </a:p>
        </p:txBody>
      </p:sp>
      <p:sp>
        <p:nvSpPr>
          <p:cNvPr id="12" name="Rectangle: Rounded Corners 11">
            <a:extLst>
              <a:ext uri="{FF2B5EF4-FFF2-40B4-BE49-F238E27FC236}">
                <a16:creationId xmlns:a16="http://schemas.microsoft.com/office/drawing/2014/main" id="{EDF42966-2CAD-40F8-9205-5B7848C3ACBB}"/>
              </a:ext>
            </a:extLst>
          </p:cNvPr>
          <p:cNvSpPr/>
          <p:nvPr/>
        </p:nvSpPr>
        <p:spPr>
          <a:xfrm>
            <a:off x="4367211" y="4776876"/>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Criteria for Evaluation</a:t>
            </a:r>
          </a:p>
        </p:txBody>
      </p:sp>
      <p:pic>
        <p:nvPicPr>
          <p:cNvPr id="17" name="Audio 16">
            <a:hlinkClick r:id="" action="ppaction://media"/>
            <a:extLst>
              <a:ext uri="{FF2B5EF4-FFF2-40B4-BE49-F238E27FC236}">
                <a16:creationId xmlns:a16="http://schemas.microsoft.com/office/drawing/2014/main" id="{5B919BED-A092-9CAA-86BC-2B61E36BC5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7029908"/>
      </p:ext>
    </p:extLst>
  </p:cSld>
  <p:clrMapOvr>
    <a:masterClrMapping/>
  </p:clrMapOvr>
  <p:transition spd="slow" advClick="0" advTm="19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82032" y="864397"/>
            <a:ext cx="6439662" cy="3255264"/>
          </a:xfrm>
        </p:spPr>
        <p:txBody>
          <a:bodyPr>
            <a:noAutofit/>
          </a:bodyPr>
          <a:lstStyle/>
          <a:p>
            <a:r>
              <a:rPr lang="en-US"/>
              <a:t>ALTERNATIVES ANALYSIS </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20</a:t>
            </a:fld>
            <a:endParaRPr lang="en-US"/>
          </a:p>
        </p:txBody>
      </p:sp>
      <p:pic>
        <p:nvPicPr>
          <p:cNvPr id="2" name="Audio 1">
            <a:hlinkClick r:id="" action="ppaction://media"/>
            <a:extLst>
              <a:ext uri="{FF2B5EF4-FFF2-40B4-BE49-F238E27FC236}">
                <a16:creationId xmlns:a16="http://schemas.microsoft.com/office/drawing/2014/main" id="{B90EAD85-DC08-3ACF-B87C-3A607CBA9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5311223"/>
      </p:ext>
    </p:extLst>
  </p:cSld>
  <p:clrMapOvr>
    <a:masterClrMapping/>
  </p:clrMapOvr>
  <mc:AlternateContent xmlns:mc="http://schemas.openxmlformats.org/markup-compatibility/2006">
    <mc:Choice xmlns:p14="http://schemas.microsoft.com/office/powerpoint/2010/main" Requires="p14">
      <p:transition spd="slow" p14:dur="2000" advClick="0" advTm="52144"/>
    </mc:Choice>
    <mc:Fallback>
      <p:transition spd="slow" advClick="0" advTm="5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09C76F-069D-2F6C-7A99-03877ECE661E}"/>
              </a:ext>
            </a:extLst>
          </p:cNvPr>
          <p:cNvPicPr>
            <a:picLocks noChangeAspect="1"/>
          </p:cNvPicPr>
          <p:nvPr/>
        </p:nvPicPr>
        <p:blipFill>
          <a:blip r:embed="rId5"/>
          <a:stretch>
            <a:fillRect/>
          </a:stretch>
        </p:blipFill>
        <p:spPr>
          <a:xfrm>
            <a:off x="2794000" y="1371600"/>
            <a:ext cx="8937318" cy="578297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#1</a:t>
            </a:r>
            <a:br>
              <a:rPr lang="en-US"/>
            </a:br>
            <a:r>
              <a:rPr lang="en-US" sz="2800" i="1"/>
              <a:t>Grand Avenue Over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21</a:t>
            </a:fld>
            <a:endParaRPr lang="en-US"/>
          </a:p>
        </p:txBody>
      </p:sp>
      <p:sp>
        <p:nvSpPr>
          <p:cNvPr id="10" name="TextBox 9">
            <a:extLst>
              <a:ext uri="{FF2B5EF4-FFF2-40B4-BE49-F238E27FC236}">
                <a16:creationId xmlns:a16="http://schemas.microsoft.com/office/drawing/2014/main" id="{F7B8593C-B480-40FC-BEF2-99B4D545D1E1}"/>
              </a:ext>
            </a:extLst>
          </p:cNvPr>
          <p:cNvSpPr txBox="1"/>
          <p:nvPr/>
        </p:nvSpPr>
        <p:spPr>
          <a:xfrm>
            <a:off x="-5627" y="1370829"/>
            <a:ext cx="3486071"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raised 30 feet over existing railroad</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cs typeface="Arial"/>
              </a:rPr>
              <a:t>76th Avenue raised 17 feet</a:t>
            </a:r>
            <a:endParaRPr lang="en-US" sz="2000">
              <a:solidFill>
                <a:schemeClr val="bg1"/>
              </a:solidFill>
            </a:endParaRPr>
          </a:p>
          <a:p>
            <a:pPr marL="342900" indent="-342900">
              <a:spcAft>
                <a:spcPts val="600"/>
              </a:spcAft>
              <a:buFont typeface="Arial" panose="020B0604020202020204" pitchFamily="34" charset="0"/>
              <a:buChar char="•"/>
            </a:pPr>
            <a:r>
              <a:rPr lang="en-US" sz="2000">
                <a:solidFill>
                  <a:schemeClr val="bg1"/>
                </a:solidFill>
                <a:cs typeface="Arial"/>
              </a:rPr>
              <a:t>Concrete tunnel</a:t>
            </a:r>
          </a:p>
          <a:p>
            <a:pPr marL="342900" indent="-342900">
              <a:spcAft>
                <a:spcPts val="600"/>
              </a:spcAft>
              <a:buFont typeface="Arial" panose="020B0604020202020204" pitchFamily="34" charset="0"/>
              <a:buChar char="•"/>
            </a:pPr>
            <a:r>
              <a:rPr lang="en-US" sz="2000">
                <a:solidFill>
                  <a:schemeClr val="bg1"/>
                </a:solidFill>
              </a:rPr>
              <a:t>2 12-foot lanes in each direction with a 12-foot median</a:t>
            </a:r>
            <a:endParaRPr lang="en-US" sz="2000">
              <a:solidFill>
                <a:schemeClr val="bg1"/>
              </a:solidFill>
              <a:cs typeface="Arial"/>
            </a:endParaRPr>
          </a:p>
          <a:p>
            <a:pPr marL="342900" indent="-342900">
              <a:spcAft>
                <a:spcPts val="600"/>
              </a:spcAft>
              <a:buFont typeface="Arial" panose="020B0604020202020204" pitchFamily="34" charset="0"/>
              <a:buChar char="•"/>
            </a:pPr>
            <a:r>
              <a:rPr lang="en-US" sz="2000">
                <a:solidFill>
                  <a:schemeClr val="bg1"/>
                </a:solidFill>
              </a:rPr>
              <a:t>7-foot sidewalk along south side of Grand Avenue and 10-foot shared-use path along north side of Grand Avenue </a:t>
            </a:r>
            <a:endParaRPr lang="en-US" sz="2000">
              <a:solidFill>
                <a:schemeClr val="bg1"/>
              </a:solidFill>
              <a:cs typeface="Arial"/>
            </a:endParaRPr>
          </a:p>
          <a:p>
            <a:pPr>
              <a:spcAft>
                <a:spcPts val="600"/>
              </a:spcAft>
            </a:pPr>
            <a:endParaRPr lang="en-US" sz="2000">
              <a:solidFill>
                <a:schemeClr val="bg1"/>
              </a:solidFill>
              <a:latin typeface="+mj-lt"/>
              <a:ea typeface="+mj-ea"/>
              <a:cs typeface="Arial"/>
            </a:endParaRPr>
          </a:p>
        </p:txBody>
      </p:sp>
      <p:pic>
        <p:nvPicPr>
          <p:cNvPr id="11" name="Audio 10">
            <a:hlinkClick r:id="" action="ppaction://media"/>
            <a:extLst>
              <a:ext uri="{FF2B5EF4-FFF2-40B4-BE49-F238E27FC236}">
                <a16:creationId xmlns:a16="http://schemas.microsoft.com/office/drawing/2014/main" id="{ED1D29DA-E8A0-3F2C-941C-F2CE8E6DF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8608655"/>
      </p:ext>
    </p:extLst>
  </p:cSld>
  <p:clrMapOvr>
    <a:masterClrMapping/>
  </p:clrMapOvr>
  <mc:AlternateContent xmlns:mc="http://schemas.openxmlformats.org/markup-compatibility/2006">
    <mc:Choice xmlns:p14="http://schemas.microsoft.com/office/powerpoint/2010/main" Requires="p14">
      <p:transition spd="slow" p14:dur="2000" advClick="0" advTm="54244"/>
    </mc:Choice>
    <mc:Fallback>
      <p:transition spd="slow" advClick="0" advTm="5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50" fill="hold"/>
                                        <p:tgtEl>
                                          <p:spTgt spid="10"/>
                                        </p:tgtEl>
                                        <p:attrNameLst>
                                          <p:attrName>ppt_x</p:attrName>
                                        </p:attrNameLst>
                                      </p:cBhvr>
                                      <p:tavLst>
                                        <p:tav tm="0">
                                          <p:val>
                                            <p:strVal val="#ppt_x"/>
                                          </p:val>
                                        </p:tav>
                                        <p:tav tm="100000">
                                          <p:val>
                                            <p:strVal val="#ppt_x"/>
                                          </p:val>
                                        </p:tav>
                                      </p:tavLst>
                                    </p:anim>
                                    <p:anim calcmode="lin" valueType="num">
                                      <p:cBhvr additive="base">
                                        <p:cTn id="11" dur="25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50"/>
                            </p:stCondLst>
                            <p:childTnLst>
                              <p:par>
                                <p:cTn id="13" presetID="2" presetClass="entr" presetSubtype="4"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 calcmode="lin" valueType="num">
                                      <p:cBhvr additive="base">
                                        <p:cTn id="20" dur="75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750"/>
                            </p:stCondLst>
                            <p:childTnLst>
                              <p:par>
                                <p:cTn id="23" presetID="2" presetClass="entr" presetSubtype="4"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75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75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250"/>
                            </p:stCondLst>
                            <p:childTnLst>
                              <p:par>
                                <p:cTn id="33" presetID="2" presetClass="entr" presetSubtype="4" fill="hold"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additive="base">
                                        <p:cTn id="35" dur="75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 calcmode="lin" valueType="num">
                                      <p:cBhvr additive="base">
                                        <p:cTn id="40" dur="75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3D1CB9-B6E2-C2C8-1157-523CF72B10EE}"/>
              </a:ext>
            </a:extLst>
          </p:cNvPr>
          <p:cNvPicPr>
            <a:picLocks noChangeAspect="1"/>
          </p:cNvPicPr>
          <p:nvPr/>
        </p:nvPicPr>
        <p:blipFill rotWithShape="1">
          <a:blip r:embed="rId5"/>
          <a:srcRect l="6606" t="1747" r="6378" b="-2620"/>
          <a:stretch/>
        </p:blipFill>
        <p:spPr>
          <a:xfrm>
            <a:off x="2521857" y="1370856"/>
            <a:ext cx="9226544" cy="5634064"/>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#1</a:t>
            </a:r>
            <a:br>
              <a:rPr lang="en-US"/>
            </a:br>
            <a:r>
              <a:rPr lang="en-US" sz="2800" i="1"/>
              <a:t>Grand Avenue Over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22</a:t>
            </a:fld>
            <a:endParaRPr lang="en-US"/>
          </a:p>
        </p:txBody>
      </p:sp>
      <p:sp>
        <p:nvSpPr>
          <p:cNvPr id="7" name="TextBox 6">
            <a:extLst>
              <a:ext uri="{FF2B5EF4-FFF2-40B4-BE49-F238E27FC236}">
                <a16:creationId xmlns:a16="http://schemas.microsoft.com/office/drawing/2014/main" id="{45F5B012-934D-4C46-9FC5-35D015CB3B14}"/>
              </a:ext>
            </a:extLst>
          </p:cNvPr>
          <p:cNvSpPr txBox="1"/>
          <p:nvPr/>
        </p:nvSpPr>
        <p:spPr>
          <a:xfrm>
            <a:off x="-5359" y="1370855"/>
            <a:ext cx="4663440"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ea typeface="+mn-lt"/>
                <a:cs typeface="+mn-lt"/>
              </a:rPr>
              <a:t>Access to 78th Avenue removed</a:t>
            </a:r>
          </a:p>
          <a:p>
            <a:pPr marL="342900" indent="-342900">
              <a:buFont typeface="Arial" panose="020B0604020202020204" pitchFamily="34" charset="0"/>
              <a:buChar char="•"/>
            </a:pPr>
            <a:r>
              <a:rPr lang="en-US" b="0" spc="0">
                <a:ea typeface="+mn-lt"/>
                <a:cs typeface="+mn-lt"/>
              </a:rPr>
              <a:t>Access to 77th Court removed</a:t>
            </a:r>
            <a:endParaRPr lang="en-US" b="0" spc="0">
              <a:cs typeface="Arial"/>
            </a:endParaRPr>
          </a:p>
          <a:p>
            <a:pPr marL="342900" indent="-342900">
              <a:buFont typeface="Arial" panose="020B0604020202020204" pitchFamily="34" charset="0"/>
              <a:buChar char="•"/>
            </a:pPr>
            <a:r>
              <a:rPr lang="en-US" b="0" spc="0">
                <a:cs typeface="Arial"/>
              </a:rPr>
              <a:t>Access to Fire Station and Library removed</a:t>
            </a:r>
            <a:endParaRPr lang="en-US" b="0" spc="0"/>
          </a:p>
          <a:p>
            <a:pPr marL="342900" indent="-342900">
              <a:buFont typeface="Arial" panose="020B0604020202020204" pitchFamily="34" charset="0"/>
              <a:buChar char="•"/>
            </a:pPr>
            <a:r>
              <a:rPr lang="en-US" b="0" spc="0">
                <a:ea typeface="+mn-lt"/>
                <a:cs typeface="+mn-lt"/>
              </a:rPr>
              <a:t>Access to 76th Avenue spur removed </a:t>
            </a:r>
            <a:endParaRPr lang="en-US" b="0" spc="0">
              <a:cs typeface="Arial"/>
            </a:endParaRPr>
          </a:p>
          <a:p>
            <a:pPr marL="342900" indent="-342900">
              <a:buFont typeface="Arial" panose="020B0604020202020204" pitchFamily="34" charset="0"/>
              <a:buChar char="•"/>
            </a:pPr>
            <a:r>
              <a:rPr lang="en-US" b="0" spc="0">
                <a:cs typeface="Arial"/>
              </a:rPr>
              <a:t>Access to Metra pick-up/drop-off removed</a:t>
            </a:r>
            <a:endParaRPr lang="en-US" b="0" spc="0"/>
          </a:p>
          <a:p>
            <a:pPr marL="342900" indent="-342900">
              <a:buFont typeface="Arial" panose="020B0604020202020204" pitchFamily="34" charset="0"/>
              <a:buChar char="•"/>
            </a:pPr>
            <a:r>
              <a:rPr lang="en-US" b="0" spc="0">
                <a:ea typeface="+mn-lt"/>
                <a:cs typeface="+mn-lt"/>
              </a:rPr>
              <a:t>10 commercial displacements</a:t>
            </a:r>
            <a:endParaRPr lang="en-US" b="0" spc="0"/>
          </a:p>
          <a:p>
            <a:pPr marL="342900" indent="-342900">
              <a:buFont typeface="Arial" panose="020B0604020202020204" pitchFamily="34" charset="0"/>
              <a:buChar char="•"/>
            </a:pPr>
            <a:r>
              <a:rPr lang="en-US" b="0" spc="0"/>
              <a:t>2 residential displacements</a:t>
            </a:r>
            <a:endParaRPr lang="en-US"/>
          </a:p>
          <a:p>
            <a:pPr marL="342900" indent="-342900">
              <a:buFont typeface="Arial" panose="020B0604020202020204" pitchFamily="34" charset="0"/>
              <a:buChar char="•"/>
            </a:pPr>
            <a:r>
              <a:rPr lang="en-US" b="0" spc="0">
                <a:latin typeface="+mj-lt"/>
                <a:ea typeface="+mj-ea"/>
                <a:cs typeface="+mj-cs"/>
              </a:rPr>
              <a:t>47 parking spaces removed</a:t>
            </a:r>
            <a:endParaRPr lang="en-US" b="0" spc="0">
              <a:latin typeface="+mj-lt"/>
              <a:ea typeface="+mj-ea"/>
              <a:cs typeface="Arial"/>
            </a:endParaRPr>
          </a:p>
        </p:txBody>
      </p:sp>
      <p:pic>
        <p:nvPicPr>
          <p:cNvPr id="10" name="Audio 9">
            <a:hlinkClick r:id="" action="ppaction://media"/>
            <a:extLst>
              <a:ext uri="{FF2B5EF4-FFF2-40B4-BE49-F238E27FC236}">
                <a16:creationId xmlns:a16="http://schemas.microsoft.com/office/drawing/2014/main" id="{5240A306-3320-0E1D-1449-21A1EDA68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8227326"/>
      </p:ext>
    </p:extLst>
  </p:cSld>
  <p:clrMapOvr>
    <a:masterClrMapping/>
  </p:clrMapOvr>
  <mc:AlternateContent xmlns:mc="http://schemas.openxmlformats.org/markup-compatibility/2006">
    <mc:Choice xmlns:p14="http://schemas.microsoft.com/office/powerpoint/2010/main" Requires="p14">
      <p:transition spd="slow" p14:dur="2000" advClick="0" advTm="60682"/>
    </mc:Choice>
    <mc:Fallback>
      <p:transition spd="slow" advClick="0" advTm="6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A9B44E-AFF3-8A0D-1476-E194D7388F55}"/>
              </a:ext>
            </a:extLst>
          </p:cNvPr>
          <p:cNvGrpSpPr/>
          <p:nvPr/>
        </p:nvGrpSpPr>
        <p:grpSpPr>
          <a:xfrm>
            <a:off x="2543947" y="1367154"/>
            <a:ext cx="9191587" cy="5492853"/>
            <a:chOff x="0" y="1359408"/>
            <a:chExt cx="9220525" cy="5521789"/>
          </a:xfrm>
        </p:grpSpPr>
        <p:pic>
          <p:nvPicPr>
            <p:cNvPr id="3" name="Picture 2" descr="Diagram&#10;&#10;Description automatically generated with medium confidence">
              <a:extLst>
                <a:ext uri="{FF2B5EF4-FFF2-40B4-BE49-F238E27FC236}">
                  <a16:creationId xmlns:a16="http://schemas.microsoft.com/office/drawing/2014/main" id="{45692D9D-9F8E-8F77-2FAD-DB18D3748E07}"/>
                </a:ext>
              </a:extLst>
            </p:cNvPr>
            <p:cNvPicPr>
              <a:picLocks noChangeAspect="1"/>
            </p:cNvPicPr>
            <p:nvPr/>
          </p:nvPicPr>
          <p:blipFill rotWithShape="1">
            <a:blip r:embed="rId5"/>
            <a:srcRect b="53609"/>
            <a:stretch/>
          </p:blipFill>
          <p:spPr>
            <a:xfrm>
              <a:off x="0" y="1359408"/>
              <a:ext cx="9220525" cy="2767803"/>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87A004B8-8C2C-E817-7A0F-51384E3CE4A1}"/>
                </a:ext>
              </a:extLst>
            </p:cNvPr>
            <p:cNvPicPr>
              <a:picLocks noChangeAspect="1"/>
            </p:cNvPicPr>
            <p:nvPr/>
          </p:nvPicPr>
          <p:blipFill rotWithShape="1">
            <a:blip r:embed="rId5"/>
            <a:srcRect t="49887" b="3915"/>
            <a:stretch/>
          </p:blipFill>
          <p:spPr>
            <a:xfrm>
              <a:off x="0" y="4124889"/>
              <a:ext cx="9220524" cy="2756308"/>
            </a:xfrm>
            <a:prstGeom prst="rect">
              <a:avLst/>
            </a:prstGeom>
          </p:spPr>
        </p:pic>
      </p:grpSp>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#2</a:t>
            </a:r>
            <a:br>
              <a:rPr lang="en-US"/>
            </a:br>
            <a:r>
              <a:rPr lang="en-US" sz="2800" i="1"/>
              <a:t>Grand Avenue Under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23</a:t>
            </a:fld>
            <a:endParaRPr lang="en-US"/>
          </a:p>
        </p:txBody>
      </p:sp>
      <p:sp>
        <p:nvSpPr>
          <p:cNvPr id="7" name="TextBox 6">
            <a:extLst>
              <a:ext uri="{FF2B5EF4-FFF2-40B4-BE49-F238E27FC236}">
                <a16:creationId xmlns:a16="http://schemas.microsoft.com/office/drawing/2014/main" id="{E363667D-B0BE-4790-8EA7-7D803B091D67}"/>
              </a:ext>
            </a:extLst>
          </p:cNvPr>
          <p:cNvSpPr txBox="1"/>
          <p:nvPr/>
        </p:nvSpPr>
        <p:spPr>
          <a:xfrm>
            <a:off x="-3989" y="1371314"/>
            <a:ext cx="3816588"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lowered 35 feet under existing railroad</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cs typeface="Arial"/>
              </a:rPr>
              <a:t>76th Avenue lowered 5 feet</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Metra station reconstructed</a:t>
            </a:r>
          </a:p>
        </p:txBody>
      </p:sp>
      <p:pic>
        <p:nvPicPr>
          <p:cNvPr id="11" name="Audio 10">
            <a:hlinkClick r:id="" action="ppaction://media"/>
            <a:extLst>
              <a:ext uri="{FF2B5EF4-FFF2-40B4-BE49-F238E27FC236}">
                <a16:creationId xmlns:a16="http://schemas.microsoft.com/office/drawing/2014/main" id="{C8D3EAFC-5D3E-5C74-FA5A-E99727FFE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8206976"/>
      </p:ext>
    </p:extLst>
  </p:cSld>
  <p:clrMapOvr>
    <a:masterClrMapping/>
  </p:clrMapOvr>
  <mc:AlternateContent xmlns:mc="http://schemas.openxmlformats.org/markup-compatibility/2006">
    <mc:Choice xmlns:p14="http://schemas.microsoft.com/office/powerpoint/2010/main" Requires="p14">
      <p:transition spd="slow" p14:dur="2000" advClick="0" advTm="35919"/>
    </mc:Choice>
    <mc:Fallback>
      <p:transition spd="slow" advClick="0"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A66920-FA63-4B85-DB67-EFF4D6937725}"/>
              </a:ext>
            </a:extLst>
          </p:cNvPr>
          <p:cNvPicPr>
            <a:picLocks noChangeAspect="1"/>
          </p:cNvPicPr>
          <p:nvPr/>
        </p:nvPicPr>
        <p:blipFill rotWithShape="1">
          <a:blip r:embed="rId5"/>
          <a:srcRect l="6162" r="6442" b="-1067"/>
          <a:stretch/>
        </p:blipFill>
        <p:spPr>
          <a:xfrm>
            <a:off x="2631923" y="1367972"/>
            <a:ext cx="9107191" cy="5547215"/>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#2</a:t>
            </a:r>
            <a:br>
              <a:rPr lang="en-US"/>
            </a:br>
            <a:r>
              <a:rPr lang="en-US" sz="2800" i="1"/>
              <a:t>Grand Avenue Under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24</a:t>
            </a:fld>
            <a:endParaRPr lang="en-US"/>
          </a:p>
        </p:txBody>
      </p:sp>
      <p:sp>
        <p:nvSpPr>
          <p:cNvPr id="7" name="TextBox 6">
            <a:extLst>
              <a:ext uri="{FF2B5EF4-FFF2-40B4-BE49-F238E27FC236}">
                <a16:creationId xmlns:a16="http://schemas.microsoft.com/office/drawing/2014/main" id="{F27F73B5-53A7-4F56-8FEC-6806F9335B8B}"/>
              </a:ext>
            </a:extLst>
          </p:cNvPr>
          <p:cNvSpPr txBox="1"/>
          <p:nvPr/>
        </p:nvSpPr>
        <p:spPr>
          <a:xfrm>
            <a:off x="-2890" y="1371601"/>
            <a:ext cx="4165599"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Sans-Serif" panose="020B0604020202020204" pitchFamily="34" charset="0"/>
              <a:buChar char="•"/>
            </a:pPr>
            <a:r>
              <a:rPr lang="en-US" b="0" spc="0">
                <a:latin typeface="+mj-lt"/>
                <a:ea typeface="+mj-ea"/>
                <a:cs typeface="Arial"/>
              </a:rPr>
              <a:t>Access to 77th Court removed</a:t>
            </a:r>
            <a:endParaRPr lang="en-US" b="0" spc="0">
              <a:ea typeface="+mn-lt"/>
              <a:cs typeface="+mn-lt"/>
            </a:endParaRPr>
          </a:p>
          <a:p>
            <a:pPr marL="342900" indent="-342900">
              <a:buFont typeface="Arial,Sans-Serif" panose="020B0604020202020204" pitchFamily="34" charset="0"/>
              <a:buChar char="•"/>
            </a:pPr>
            <a:r>
              <a:rPr lang="en-US" b="0" spc="0">
                <a:latin typeface="+mj-lt"/>
                <a:ea typeface="+mj-ea"/>
                <a:cs typeface="Arial"/>
              </a:rPr>
              <a:t>Access to Fire Station and Library removed</a:t>
            </a:r>
            <a:endParaRPr lang="en-US" b="0" spc="0">
              <a:ea typeface="+mn-lt"/>
              <a:cs typeface="+mn-lt"/>
            </a:endParaRPr>
          </a:p>
          <a:p>
            <a:pPr marL="342900" indent="-342900">
              <a:buFont typeface="Arial,Sans-Serif" panose="020B0604020202020204" pitchFamily="34" charset="0"/>
              <a:buChar char="•"/>
            </a:pPr>
            <a:r>
              <a:rPr lang="en-US" b="0" spc="0">
                <a:latin typeface="+mj-lt"/>
                <a:ea typeface="+mj-ea"/>
                <a:cs typeface="Arial"/>
              </a:rPr>
              <a:t>Access to 76th spur removed</a:t>
            </a:r>
            <a:endParaRPr lang="en-US" b="0" spc="0">
              <a:latin typeface="+mj-lt"/>
              <a:ea typeface="+mj-ea"/>
              <a:cs typeface="+mj-cs"/>
            </a:endParaRPr>
          </a:p>
          <a:p>
            <a:pPr marL="342900" indent="-342900">
              <a:buFont typeface="Arial,Sans-Serif" panose="020B0604020202020204" pitchFamily="34" charset="0"/>
              <a:buChar char="•"/>
            </a:pPr>
            <a:r>
              <a:rPr lang="en-US" b="0" spc="0">
                <a:ea typeface="+mn-lt"/>
                <a:cs typeface="+mn-lt"/>
              </a:rPr>
              <a:t>Access to Metra pick-up/drop-off removed</a:t>
            </a:r>
            <a:endParaRPr lang="en-US" b="0" spc="0">
              <a:latin typeface="+mj-lt"/>
              <a:ea typeface="+mj-ea"/>
              <a:cs typeface="+mj-cs"/>
            </a:endParaRPr>
          </a:p>
          <a:p>
            <a:pPr marL="342900" indent="-342900">
              <a:buFont typeface="Arial" panose="020B0604020202020204" pitchFamily="34" charset="0"/>
              <a:buChar char="•"/>
            </a:pPr>
            <a:r>
              <a:rPr lang="en-US" b="0" spc="0"/>
              <a:t>5 commercial displacements </a:t>
            </a:r>
            <a:endParaRPr lang="en-US" b="0" spc="0">
              <a:latin typeface="+mj-lt"/>
              <a:ea typeface="+mj-ea"/>
              <a:cs typeface="Arial"/>
            </a:endParaRPr>
          </a:p>
          <a:p>
            <a:pPr marL="342900" indent="-342900">
              <a:buFont typeface="Arial" panose="020B0604020202020204" pitchFamily="34" charset="0"/>
              <a:buChar char="•"/>
            </a:pPr>
            <a:r>
              <a:rPr lang="en-US" b="0" spc="0">
                <a:latin typeface="+mj-lt"/>
                <a:ea typeface="+mj-ea"/>
                <a:cs typeface="+mj-cs"/>
              </a:rPr>
              <a:t>1 residential displacement </a:t>
            </a:r>
            <a:endParaRPr lang="en-US" b="0" spc="0">
              <a:latin typeface="+mj-lt"/>
              <a:ea typeface="+mj-ea"/>
              <a:cs typeface="Arial"/>
            </a:endParaRPr>
          </a:p>
          <a:p>
            <a:pPr marL="342900" indent="-342900">
              <a:buFont typeface="Arial" panose="020B0604020202020204" pitchFamily="34" charset="0"/>
              <a:buChar char="•"/>
            </a:pPr>
            <a:r>
              <a:rPr lang="en-US" b="0" spc="0">
                <a:latin typeface="+mj-lt"/>
                <a:ea typeface="+mj-ea"/>
                <a:cs typeface="+mj-cs"/>
              </a:rPr>
              <a:t>47 parking spaces removed</a:t>
            </a:r>
            <a:endParaRPr lang="en-US" b="0" spc="0">
              <a:latin typeface="+mj-lt"/>
              <a:ea typeface="+mj-ea"/>
              <a:cs typeface="Arial"/>
            </a:endParaRPr>
          </a:p>
          <a:p>
            <a:pPr marL="342900" indent="-342900">
              <a:buFont typeface="Arial" panose="020B0604020202020204" pitchFamily="34" charset="0"/>
              <a:buChar char="•"/>
            </a:pPr>
            <a:endParaRPr lang="en-US" b="0" spc="0">
              <a:latin typeface="+mj-lt"/>
              <a:ea typeface="+mj-ea"/>
              <a:cs typeface="Arial"/>
            </a:endParaRPr>
          </a:p>
        </p:txBody>
      </p:sp>
      <p:pic>
        <p:nvPicPr>
          <p:cNvPr id="8" name="Audio 7">
            <a:hlinkClick r:id="" action="ppaction://media"/>
            <a:extLst>
              <a:ext uri="{FF2B5EF4-FFF2-40B4-BE49-F238E27FC236}">
                <a16:creationId xmlns:a16="http://schemas.microsoft.com/office/drawing/2014/main" id="{A18F46EB-9398-49B3-3E24-84A6A54F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9094049"/>
      </p:ext>
    </p:extLst>
  </p:cSld>
  <p:clrMapOvr>
    <a:masterClrMapping/>
  </p:clrMapOvr>
  <mc:AlternateContent xmlns:mc="http://schemas.openxmlformats.org/markup-compatibility/2006">
    <mc:Choice xmlns:p14="http://schemas.microsoft.com/office/powerpoint/2010/main" Requires="p14">
      <p:transition spd="slow" p14:dur="2000" advClick="0" advTm="46100"/>
    </mc:Choice>
    <mc:Fallback>
      <p:transition spd="slow" advClick="0" advTm="4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272"/>
            <a:ext cx="11734797" cy="1371600"/>
          </a:xfrm>
        </p:spPr>
        <p:txBody>
          <a:bodyPr/>
          <a:lstStyle/>
          <a:p>
            <a:r>
              <a:rPr lang="en-US"/>
              <a:t>ALTERNATIVE #3</a:t>
            </a:r>
            <a:br>
              <a:rPr lang="en-US"/>
            </a:br>
            <a:r>
              <a:rPr lang="en-US" sz="2700" i="1"/>
              <a:t>Combination of Lowering Grand Avenue &amp; Raising Railroad </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25</a:t>
            </a:fld>
            <a:endParaRPr lang="en-US"/>
          </a:p>
        </p:txBody>
      </p:sp>
      <p:sp>
        <p:nvSpPr>
          <p:cNvPr id="6" name="TextBox 5">
            <a:extLst>
              <a:ext uri="{FF2B5EF4-FFF2-40B4-BE49-F238E27FC236}">
                <a16:creationId xmlns:a16="http://schemas.microsoft.com/office/drawing/2014/main" id="{FAAEC709-BE75-408A-A10C-380A9C4F7292}"/>
              </a:ext>
            </a:extLst>
          </p:cNvPr>
          <p:cNvSpPr txBox="1"/>
          <p:nvPr/>
        </p:nvSpPr>
        <p:spPr>
          <a:xfrm>
            <a:off x="-2818" y="1371600"/>
            <a:ext cx="3136897"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lowered 13 feet</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Railroad raised 13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7" name="Picture 6" descr="A picture containing graphical user interface&#10;&#10;Description automatically generated">
            <a:extLst>
              <a:ext uri="{FF2B5EF4-FFF2-40B4-BE49-F238E27FC236}">
                <a16:creationId xmlns:a16="http://schemas.microsoft.com/office/drawing/2014/main" id="{1C3D2483-04E0-531E-6DE4-4B2A40F147A2}"/>
              </a:ext>
            </a:extLst>
          </p:cNvPr>
          <p:cNvPicPr>
            <a:picLocks noChangeAspect="1"/>
          </p:cNvPicPr>
          <p:nvPr/>
        </p:nvPicPr>
        <p:blipFill>
          <a:blip r:embed="rId5"/>
          <a:stretch>
            <a:fillRect/>
          </a:stretch>
        </p:blipFill>
        <p:spPr>
          <a:xfrm>
            <a:off x="3117273" y="1374297"/>
            <a:ext cx="8610091" cy="5563347"/>
          </a:xfrm>
          <a:prstGeom prst="rect">
            <a:avLst/>
          </a:prstGeom>
        </p:spPr>
      </p:pic>
      <p:pic>
        <p:nvPicPr>
          <p:cNvPr id="8" name="Audio 7">
            <a:hlinkClick r:id="" action="ppaction://media"/>
            <a:extLst>
              <a:ext uri="{FF2B5EF4-FFF2-40B4-BE49-F238E27FC236}">
                <a16:creationId xmlns:a16="http://schemas.microsoft.com/office/drawing/2014/main" id="{006A1918-2300-B495-4112-E117BCACDC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5055912"/>
      </p:ext>
    </p:extLst>
  </p:cSld>
  <p:clrMapOvr>
    <a:masterClrMapping/>
  </p:clrMapOvr>
  <mc:AlternateContent xmlns:mc="http://schemas.openxmlformats.org/markup-compatibility/2006">
    <mc:Choice xmlns:p14="http://schemas.microsoft.com/office/powerpoint/2010/main" Requires="p14">
      <p:transition spd="slow" p14:dur="2000" advClick="0" advTm="42316"/>
    </mc:Choice>
    <mc:Fallback>
      <p:transition spd="slow" advClick="0" advTm="4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7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250"/>
                            </p:stCondLst>
                            <p:childTnLst>
                              <p:par>
                                <p:cTn id="43" presetID="2" presetClass="entr" presetSubtype="4" fill="hold" nodeType="after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 calcmode="lin" valueType="num">
                                      <p:cBhvr additive="base">
                                        <p:cTn id="45" dur="75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tone&#10;&#10;Description automatically generated">
            <a:extLst>
              <a:ext uri="{FF2B5EF4-FFF2-40B4-BE49-F238E27FC236}">
                <a16:creationId xmlns:a16="http://schemas.microsoft.com/office/drawing/2014/main" id="{C414863D-F6B5-7831-43B3-4B73936119D8}"/>
              </a:ext>
            </a:extLst>
          </p:cNvPr>
          <p:cNvPicPr>
            <a:picLocks noChangeAspect="1"/>
          </p:cNvPicPr>
          <p:nvPr/>
        </p:nvPicPr>
        <p:blipFill rotWithShape="1">
          <a:blip r:embed="rId5"/>
          <a:srcRect l="7354" t="-837" r="7179" b="628"/>
          <a:stretch/>
        </p:blipFill>
        <p:spPr>
          <a:xfrm>
            <a:off x="2752875" y="1319589"/>
            <a:ext cx="8979866" cy="5537226"/>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9525" y="0"/>
            <a:ext cx="11734798" cy="1371600"/>
          </a:xfrm>
        </p:spPr>
        <p:txBody>
          <a:bodyPr/>
          <a:lstStyle/>
          <a:p>
            <a: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t>ALTERNATIVE #3</a:t>
            </a:r>
            <a:b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700" b="1" i="1" u="none" strike="noStrike" kern="1200" cap="none" spc="0" normalizeH="0" baseline="0" noProof="0">
                <a:ln>
                  <a:noFill/>
                </a:ln>
                <a:solidFill>
                  <a:srgbClr val="0A3161"/>
                </a:solidFill>
                <a:effectLst/>
                <a:uLnTx/>
                <a:uFillTx/>
                <a:latin typeface="Arial" panose="020B0604020202020204"/>
                <a:ea typeface="+mj-ea"/>
                <a:cs typeface="+mj-cs"/>
              </a:rPr>
              <a:t>Combination of Lowering Grand Avenue &amp; Raising Railroad </a:t>
            </a:r>
            <a:endParaRPr lang="en-US" sz="2800"/>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26</a:t>
            </a:fld>
            <a:endParaRPr lang="en-US"/>
          </a:p>
        </p:txBody>
      </p:sp>
      <p:sp>
        <p:nvSpPr>
          <p:cNvPr id="8" name="TextBox 7">
            <a:extLst>
              <a:ext uri="{FF2B5EF4-FFF2-40B4-BE49-F238E27FC236}">
                <a16:creationId xmlns:a16="http://schemas.microsoft.com/office/drawing/2014/main" id="{51D16D7C-48C8-48B7-8219-DFE09CF31FBB}"/>
              </a:ext>
            </a:extLst>
          </p:cNvPr>
          <p:cNvSpPr txBox="1"/>
          <p:nvPr/>
        </p:nvSpPr>
        <p:spPr>
          <a:xfrm>
            <a:off x="-15081" y="1371601"/>
            <a:ext cx="3421783"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77th Court removed</a:t>
            </a:r>
            <a:endParaRPr lang="en-US" b="0" spc="0"/>
          </a:p>
          <a:p>
            <a:pPr marL="342900" indent="-342900">
              <a:buFont typeface="Arial" panose="020B0604020202020204" pitchFamily="34" charset="0"/>
              <a:buChar char="•"/>
            </a:pPr>
            <a:r>
              <a:rPr lang="en-US" b="0" spc="0">
                <a:ea typeface="+mn-lt"/>
                <a:cs typeface="+mn-lt"/>
              </a:rPr>
              <a:t>Access to Fire Station and Library removed</a:t>
            </a:r>
            <a:endParaRPr lang="en-US" b="0" spc="0">
              <a:cs typeface="Arial"/>
            </a:endParaRPr>
          </a:p>
          <a:p>
            <a:pPr marL="342900" indent="-342900">
              <a:buFont typeface="Arial" panose="020B0604020202020204" pitchFamily="34" charset="0"/>
              <a:buChar char="•"/>
            </a:pPr>
            <a:r>
              <a:rPr lang="en-US" b="0" spc="0"/>
              <a:t>3 commercial displacements</a:t>
            </a:r>
            <a:endParaRPr lang="en-US"/>
          </a:p>
          <a:p>
            <a:pPr marL="342900" indent="-342900">
              <a:buFont typeface="Arial" panose="020B0604020202020204" pitchFamily="34" charset="0"/>
              <a:buChar char="•"/>
            </a:pPr>
            <a:r>
              <a:rPr lang="en-US" b="0" spc="0"/>
              <a:t>1 residential displacement </a:t>
            </a:r>
            <a:endParaRPr lang="en-US" b="0" spc="0">
              <a:cs typeface="Arial"/>
            </a:endParaRPr>
          </a:p>
          <a:p>
            <a:pPr marL="342900" indent="-342900">
              <a:buFont typeface="Arial" panose="020B0604020202020204" pitchFamily="34" charset="0"/>
              <a:buChar char="•"/>
            </a:pPr>
            <a:r>
              <a:rPr lang="en-US" b="0" spc="0">
                <a:latin typeface="+mj-lt"/>
                <a:ea typeface="+mj-ea"/>
                <a:cs typeface="+mj-cs"/>
              </a:rPr>
              <a:t>21 parking spaces removed</a:t>
            </a:r>
          </a:p>
          <a:p>
            <a:pPr marL="342900" indent="-342900">
              <a:buFont typeface="Arial" panose="020B0604020202020204" pitchFamily="34" charset="0"/>
              <a:buChar char="•"/>
            </a:pPr>
            <a:r>
              <a:rPr lang="en-US" b="0" spc="0">
                <a:latin typeface="+mj-lt"/>
                <a:ea typeface="+mj-ea"/>
                <a:cs typeface="Arial"/>
              </a:rPr>
              <a:t>Noise and Visual Impacts</a:t>
            </a:r>
          </a:p>
          <a:p>
            <a:pPr marL="342900" indent="-342900">
              <a:buFont typeface="Arial" panose="020B0604020202020204" pitchFamily="34" charset="0"/>
              <a:buChar char="•"/>
            </a:pPr>
            <a:r>
              <a:rPr lang="en-US" b="0" spc="0">
                <a:latin typeface="+mj-lt"/>
                <a:ea typeface="+mj-ea"/>
                <a:cs typeface="Arial"/>
              </a:rPr>
              <a:t>Modification to 75th and 73rd Avenue</a:t>
            </a:r>
          </a:p>
        </p:txBody>
      </p:sp>
      <p:pic>
        <p:nvPicPr>
          <p:cNvPr id="6" name="Audio 5">
            <a:hlinkClick r:id="" action="ppaction://media"/>
            <a:extLst>
              <a:ext uri="{FF2B5EF4-FFF2-40B4-BE49-F238E27FC236}">
                <a16:creationId xmlns:a16="http://schemas.microsoft.com/office/drawing/2014/main" id="{6E5AADD7-5467-7456-F4C6-8CE066AC9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1373588"/>
      </p:ext>
    </p:extLst>
  </p:cSld>
  <p:clrMapOvr>
    <a:masterClrMapping/>
  </p:clrMapOvr>
  <mc:AlternateContent xmlns:mc="http://schemas.openxmlformats.org/markup-compatibility/2006">
    <mc:Choice xmlns:p14="http://schemas.microsoft.com/office/powerpoint/2010/main" Requires="p14">
      <p:transition spd="slow" p14:dur="2000" advClick="0" advTm="68906"/>
    </mc:Choice>
    <mc:Fallback>
      <p:transition spd="slow" advClick="0" advTm="6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35BD793-692E-5918-E994-8FC417F45BD8}"/>
              </a:ext>
            </a:extLst>
          </p:cNvPr>
          <p:cNvPicPr>
            <a:picLocks noChangeAspect="1"/>
          </p:cNvPicPr>
          <p:nvPr/>
        </p:nvPicPr>
        <p:blipFill rotWithShape="1">
          <a:blip r:embed="rId5"/>
          <a:srcRect b="7580"/>
          <a:stretch/>
        </p:blipFill>
        <p:spPr>
          <a:xfrm>
            <a:off x="2551545" y="1336965"/>
            <a:ext cx="9174349" cy="548640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#4</a:t>
            </a:r>
            <a:br>
              <a:rPr lang="en-US"/>
            </a:br>
            <a:r>
              <a:rPr lang="en-US" sz="2800" i="1"/>
              <a:t>Railroad Over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27</a:t>
            </a:fld>
            <a:endParaRPr lang="en-US"/>
          </a:p>
        </p:txBody>
      </p:sp>
      <p:sp>
        <p:nvSpPr>
          <p:cNvPr id="7" name="TextBox 6">
            <a:extLst>
              <a:ext uri="{FF2B5EF4-FFF2-40B4-BE49-F238E27FC236}">
                <a16:creationId xmlns:a16="http://schemas.microsoft.com/office/drawing/2014/main" id="{F4CDA285-70B7-474B-BF26-E3EDD6017483}"/>
              </a:ext>
            </a:extLst>
          </p:cNvPr>
          <p:cNvSpPr txBox="1"/>
          <p:nvPr/>
        </p:nvSpPr>
        <p:spPr>
          <a:xfrm>
            <a:off x="647" y="1336964"/>
            <a:ext cx="3098798" cy="5532581"/>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Railroad raised 20 feet over existing Grand Avenue</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2" name="Audio 1">
            <a:hlinkClick r:id="" action="ppaction://media"/>
            <a:extLst>
              <a:ext uri="{FF2B5EF4-FFF2-40B4-BE49-F238E27FC236}">
                <a16:creationId xmlns:a16="http://schemas.microsoft.com/office/drawing/2014/main" id="{E65EBF53-9A51-85AE-03FB-2266EF99E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2989357"/>
      </p:ext>
    </p:extLst>
  </p:cSld>
  <p:clrMapOvr>
    <a:masterClrMapping/>
  </p:clrMapOvr>
  <mc:AlternateContent xmlns:mc="http://schemas.openxmlformats.org/markup-compatibility/2006">
    <mc:Choice xmlns:p14="http://schemas.microsoft.com/office/powerpoint/2010/main" Requires="p14">
      <p:transition spd="slow" p14:dur="2000" advClick="0" advTm="42571"/>
    </mc:Choice>
    <mc:Fallback>
      <p:transition spd="slow" advClick="0" advTm="4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A picture containing text, stone&#10;&#10;Description automatically generated">
            <a:extLst>
              <a:ext uri="{FF2B5EF4-FFF2-40B4-BE49-F238E27FC236}">
                <a16:creationId xmlns:a16="http://schemas.microsoft.com/office/drawing/2014/main" id="{4BCEB3AB-1413-1CD1-873D-C7FA10C8BDC4}"/>
              </a:ext>
            </a:extLst>
          </p:cNvPr>
          <p:cNvPicPr>
            <a:picLocks noChangeAspect="1"/>
          </p:cNvPicPr>
          <p:nvPr/>
        </p:nvPicPr>
        <p:blipFill rotWithShape="1">
          <a:blip r:embed="rId5"/>
          <a:srcRect l="7317" r="7317" b="293"/>
          <a:stretch/>
        </p:blipFill>
        <p:spPr>
          <a:xfrm>
            <a:off x="2689158" y="1370280"/>
            <a:ext cx="9040916" cy="5505712"/>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#4</a:t>
            </a:r>
            <a:br>
              <a:rPr lang="en-US"/>
            </a:br>
            <a:r>
              <a:rPr lang="en-US" sz="2800" i="1"/>
              <a:t>Railroad Over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28</a:t>
            </a:fld>
            <a:endParaRPr lang="en-US"/>
          </a:p>
        </p:txBody>
      </p:sp>
      <p:sp>
        <p:nvSpPr>
          <p:cNvPr id="6" name="TextBox 5">
            <a:extLst>
              <a:ext uri="{FF2B5EF4-FFF2-40B4-BE49-F238E27FC236}">
                <a16:creationId xmlns:a16="http://schemas.microsoft.com/office/drawing/2014/main" id="{E7E912E7-6EC5-4172-9961-7601C17BDC91}"/>
              </a:ext>
            </a:extLst>
          </p:cNvPr>
          <p:cNvSpPr txBox="1"/>
          <p:nvPr/>
        </p:nvSpPr>
        <p:spPr>
          <a:xfrm>
            <a:off x="-8573" y="1371601"/>
            <a:ext cx="2980942"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side roads is maintained</a:t>
            </a:r>
          </a:p>
          <a:p>
            <a:pPr marL="342900" indent="-342900">
              <a:buFont typeface="Arial" panose="020B0604020202020204" pitchFamily="34" charset="0"/>
              <a:buChar char="•"/>
            </a:pPr>
            <a:r>
              <a:rPr lang="en-US" b="0" spc="0"/>
              <a:t>1 residential displacement</a:t>
            </a:r>
          </a:p>
          <a:p>
            <a:pPr marL="342900" indent="-342900">
              <a:buFont typeface="Arial" panose="020B0604020202020204" pitchFamily="34" charset="0"/>
              <a:buChar char="•"/>
            </a:pPr>
            <a:r>
              <a:rPr lang="en-US" b="0" spc="0">
                <a:latin typeface="+mj-lt"/>
                <a:ea typeface="+mj-ea"/>
                <a:cs typeface="Arial"/>
              </a:rPr>
              <a:t>Additional Grade-Separation  needed at 75th Avenue</a:t>
            </a:r>
          </a:p>
          <a:p>
            <a:pPr marL="342900" indent="-342900">
              <a:buFont typeface="Arial" panose="020B0604020202020204" pitchFamily="34" charset="0"/>
              <a:buChar char="•"/>
            </a:pPr>
            <a:r>
              <a:rPr lang="en-US" b="0" spc="0">
                <a:latin typeface="+mj-lt"/>
                <a:ea typeface="+mj-ea"/>
                <a:cs typeface="Arial"/>
              </a:rPr>
              <a:t>Noise and Visual Impacts</a:t>
            </a:r>
          </a:p>
          <a:p>
            <a:pPr marL="342900" indent="-342900">
              <a:buFont typeface="Arial" panose="020B0604020202020204" pitchFamily="34" charset="0"/>
              <a:buChar char="•"/>
            </a:pPr>
            <a:endParaRPr lang="en-US" b="0" spc="0">
              <a:latin typeface="+mj-lt"/>
              <a:ea typeface="+mj-ea"/>
              <a:cs typeface="Arial"/>
            </a:endParaRPr>
          </a:p>
        </p:txBody>
      </p:sp>
      <p:pic>
        <p:nvPicPr>
          <p:cNvPr id="3" name="Audio 2">
            <a:hlinkClick r:id="" action="ppaction://media"/>
            <a:extLst>
              <a:ext uri="{FF2B5EF4-FFF2-40B4-BE49-F238E27FC236}">
                <a16:creationId xmlns:a16="http://schemas.microsoft.com/office/drawing/2014/main" id="{72F516FA-AF19-246C-FFCF-5695EA3E5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9492582"/>
      </p:ext>
    </p:extLst>
  </p:cSld>
  <p:clrMapOvr>
    <a:masterClrMapping/>
  </p:clrMapOvr>
  <mc:AlternateContent xmlns:mc="http://schemas.openxmlformats.org/markup-compatibility/2006">
    <mc:Choice xmlns:p14="http://schemas.microsoft.com/office/powerpoint/2010/main" Requires="p14">
      <p:transition spd="slow" p14:dur="2000" advClick="0" advTm="40138"/>
    </mc:Choice>
    <mc:Fallback>
      <p:transition spd="slow" advClick="0" advTm="4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3E73A3C-F322-B673-0DA6-C91A573EFAFF}"/>
              </a:ext>
            </a:extLst>
          </p:cNvPr>
          <p:cNvPicPr>
            <a:picLocks noChangeAspect="1"/>
          </p:cNvPicPr>
          <p:nvPr/>
        </p:nvPicPr>
        <p:blipFill rotWithShape="1">
          <a:blip r:embed="rId5"/>
          <a:srcRect b="5058"/>
          <a:stretch/>
        </p:blipFill>
        <p:spPr>
          <a:xfrm>
            <a:off x="2794000" y="1371599"/>
            <a:ext cx="8930732" cy="548640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#5</a:t>
            </a:r>
            <a:br>
              <a:rPr lang="en-US"/>
            </a:br>
            <a:r>
              <a:rPr lang="en-US" sz="2800" i="1"/>
              <a:t>Railroad Under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29</a:t>
            </a:fld>
            <a:endParaRPr lang="en-US"/>
          </a:p>
        </p:txBody>
      </p:sp>
      <p:sp>
        <p:nvSpPr>
          <p:cNvPr id="6" name="TextBox 5">
            <a:extLst>
              <a:ext uri="{FF2B5EF4-FFF2-40B4-BE49-F238E27FC236}">
                <a16:creationId xmlns:a16="http://schemas.microsoft.com/office/drawing/2014/main" id="{B04DD3A2-1715-40FB-98B2-F4E8A993E072}"/>
              </a:ext>
            </a:extLst>
          </p:cNvPr>
          <p:cNvSpPr txBox="1"/>
          <p:nvPr/>
        </p:nvSpPr>
        <p:spPr>
          <a:xfrm>
            <a:off x="1873" y="1371600"/>
            <a:ext cx="3136898"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Railroad lowered 30 feet under existing Grand Avenue</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Concrete tunnel</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7" name="Audio 6">
            <a:hlinkClick r:id="" action="ppaction://media"/>
            <a:extLst>
              <a:ext uri="{FF2B5EF4-FFF2-40B4-BE49-F238E27FC236}">
                <a16:creationId xmlns:a16="http://schemas.microsoft.com/office/drawing/2014/main" id="{A109657C-7213-4776-ED28-43C671155B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643259"/>
      </p:ext>
    </p:extLst>
  </p:cSld>
  <p:clrMapOvr>
    <a:masterClrMapping/>
  </p:clrMapOvr>
  <mc:AlternateContent xmlns:mc="http://schemas.openxmlformats.org/markup-compatibility/2006">
    <mc:Choice xmlns:p14="http://schemas.microsoft.com/office/powerpoint/2010/main" Requires="p14">
      <p:transition spd="slow" p14:dur="2000" advClick="0" advTm="40946"/>
    </mc:Choice>
    <mc:Fallback>
      <p:transition spd="slow" advClick="0" advTm="4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7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53096" y="902980"/>
            <a:ext cx="6439662" cy="3255264"/>
          </a:xfrm>
        </p:spPr>
        <p:txBody>
          <a:bodyPr/>
          <a:lstStyle/>
          <a:p>
            <a:r>
              <a:rPr lang="en-US"/>
              <a:t>PROJECT </a:t>
            </a:r>
            <a:br>
              <a:rPr lang="en-US"/>
            </a:br>
            <a:r>
              <a:rPr lang="en-US"/>
              <a:t>OVERVIEW</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a:t>
            </a:fld>
            <a:endParaRPr lang="en-US"/>
          </a:p>
        </p:txBody>
      </p:sp>
      <p:pic>
        <p:nvPicPr>
          <p:cNvPr id="2" name="Audio 1">
            <a:hlinkClick r:id="" action="ppaction://media"/>
            <a:extLst>
              <a:ext uri="{FF2B5EF4-FFF2-40B4-BE49-F238E27FC236}">
                <a16:creationId xmlns:a16="http://schemas.microsoft.com/office/drawing/2014/main" id="{D79DBCA0-79B3-5B4A-DA75-68C7737BA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6805603"/>
      </p:ext>
    </p:extLst>
  </p:cSld>
  <p:clrMapOvr>
    <a:masterClrMapping/>
  </p:clrMapOvr>
  <mc:AlternateContent xmlns:mc="http://schemas.openxmlformats.org/markup-compatibility/2006">
    <mc:Choice xmlns:p14="http://schemas.microsoft.com/office/powerpoint/2010/main" Requires="p14">
      <p:transition spd="slow" p14:dur="2000" advClick="0" advTm="5806"/>
    </mc:Choice>
    <mc:Fallback>
      <p:transition spd="slow" advClick="0" advTm="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descr="Map&#10;&#10;Description automatically generated">
            <a:extLst>
              <a:ext uri="{FF2B5EF4-FFF2-40B4-BE49-F238E27FC236}">
                <a16:creationId xmlns:a16="http://schemas.microsoft.com/office/drawing/2014/main" id="{314D6F50-6092-2196-01B9-F4D5C388A321}"/>
              </a:ext>
            </a:extLst>
          </p:cNvPr>
          <p:cNvPicPr>
            <a:picLocks noChangeAspect="1"/>
          </p:cNvPicPr>
          <p:nvPr/>
        </p:nvPicPr>
        <p:blipFill rotWithShape="1">
          <a:blip r:embed="rId5"/>
          <a:srcRect l="7574" t="-186" r="7355" b="210"/>
          <a:stretch/>
        </p:blipFill>
        <p:spPr>
          <a:xfrm>
            <a:off x="2667061" y="1336227"/>
            <a:ext cx="9071239" cy="5523059"/>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#5</a:t>
            </a:r>
            <a:br>
              <a:rPr lang="en-US"/>
            </a:br>
            <a:r>
              <a:rPr lang="en-US" sz="2800" i="1"/>
              <a:t>Railroad Under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30</a:t>
            </a:fld>
            <a:endParaRPr lang="en-US"/>
          </a:p>
        </p:txBody>
      </p:sp>
      <p:sp>
        <p:nvSpPr>
          <p:cNvPr id="6" name="TextBox 5">
            <a:extLst>
              <a:ext uri="{FF2B5EF4-FFF2-40B4-BE49-F238E27FC236}">
                <a16:creationId xmlns:a16="http://schemas.microsoft.com/office/drawing/2014/main" id="{F456C01B-B55C-484E-8B88-FB8AB2404270}"/>
              </a:ext>
            </a:extLst>
          </p:cNvPr>
          <p:cNvSpPr txBox="1"/>
          <p:nvPr/>
        </p:nvSpPr>
        <p:spPr>
          <a:xfrm>
            <a:off x="-3175" y="1371601"/>
            <a:ext cx="3544942"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side roads is maintained</a:t>
            </a:r>
            <a:endParaRPr lang="en-US" b="0" spc="0"/>
          </a:p>
          <a:p>
            <a:pPr marL="342900" indent="-342900">
              <a:buFont typeface="Arial" panose="020B0604020202020204" pitchFamily="34" charset="0"/>
              <a:buChar char="•"/>
            </a:pPr>
            <a:r>
              <a:rPr lang="en-US" b="0" spc="0"/>
              <a:t>More than 5 commercial displacements</a:t>
            </a:r>
            <a:endParaRPr lang="en-US" b="0" spc="0">
              <a:cs typeface="Arial"/>
            </a:endParaRPr>
          </a:p>
          <a:p>
            <a:pPr marL="342900" indent="-342900">
              <a:buFont typeface="Arial" panose="020B0604020202020204" pitchFamily="34" charset="0"/>
              <a:buChar char="•"/>
            </a:pPr>
            <a:r>
              <a:rPr lang="en-US" b="0" spc="0"/>
              <a:t>More than 21 residential displacements</a:t>
            </a:r>
            <a:endParaRPr lang="en-US" b="0" spc="0">
              <a:cs typeface="Arial"/>
            </a:endParaRPr>
          </a:p>
          <a:p>
            <a:pPr marL="342900" indent="-342900">
              <a:buFont typeface="Arial" panose="020B0604020202020204" pitchFamily="34" charset="0"/>
              <a:buChar char="•"/>
            </a:pPr>
            <a:r>
              <a:rPr lang="en-US" b="0" spc="0">
                <a:latin typeface="+mj-lt"/>
                <a:ea typeface="+mj-ea"/>
                <a:cs typeface="Arial"/>
              </a:rPr>
              <a:t>25 parking spaces removed</a:t>
            </a:r>
          </a:p>
          <a:p>
            <a:pPr marL="342900" indent="-342900">
              <a:buFont typeface="Arial" panose="020B0604020202020204" pitchFamily="34" charset="0"/>
              <a:buChar char="•"/>
            </a:pPr>
            <a:r>
              <a:rPr lang="en-US" b="0" spc="0">
                <a:latin typeface="+mj-lt"/>
                <a:ea typeface="+mj-ea"/>
                <a:cs typeface="Arial"/>
              </a:rPr>
              <a:t>Additional Grade-Separations needed at 75th, 73rd, and Harlem Avenue</a:t>
            </a:r>
          </a:p>
          <a:p>
            <a:endParaRPr lang="en-US" b="0" spc="0">
              <a:latin typeface="+mj-lt"/>
              <a:ea typeface="+mj-ea"/>
              <a:cs typeface="Arial"/>
            </a:endParaRPr>
          </a:p>
        </p:txBody>
      </p:sp>
      <p:pic>
        <p:nvPicPr>
          <p:cNvPr id="8" name="Audio 7">
            <a:hlinkClick r:id="" action="ppaction://media"/>
            <a:extLst>
              <a:ext uri="{FF2B5EF4-FFF2-40B4-BE49-F238E27FC236}">
                <a16:creationId xmlns:a16="http://schemas.microsoft.com/office/drawing/2014/main" id="{9B7F26F5-1DE4-2FD5-2A56-216109AC7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919481"/>
      </p:ext>
    </p:extLst>
  </p:cSld>
  <p:clrMapOvr>
    <a:masterClrMapping/>
  </p:clrMapOvr>
  <mc:AlternateContent xmlns:mc="http://schemas.openxmlformats.org/markup-compatibility/2006">
    <mc:Choice xmlns:p14="http://schemas.microsoft.com/office/powerpoint/2010/main" Requires="p14">
      <p:transition spd="slow" p14:dur="2000" advClick="0" advTm="50349"/>
    </mc:Choice>
    <mc:Fallback>
      <p:transition spd="slow" advClick="0" advTm="5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1734798" cy="1371600"/>
          </a:xfrm>
        </p:spPr>
        <p:txBody>
          <a:bodyPr/>
          <a:lstStyle/>
          <a:p>
            <a:r>
              <a:rPr lang="en-US"/>
              <a:t>ALTERNATIVE #6</a:t>
            </a:r>
            <a:br>
              <a:rPr lang="en-US"/>
            </a:br>
            <a:r>
              <a:rPr lang="en-US" sz="2500" i="1"/>
              <a:t>Combination of Lowering Railroad Under &amp; </a:t>
            </a:r>
            <a:br>
              <a:rPr lang="en-US" sz="2500" i="1"/>
            </a:br>
            <a:r>
              <a:rPr lang="en-US" sz="2500" i="1"/>
              <a:t>Raising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31</a:t>
            </a:fld>
            <a:endParaRPr lang="en-US"/>
          </a:p>
        </p:txBody>
      </p:sp>
      <p:sp>
        <p:nvSpPr>
          <p:cNvPr id="7" name="TextBox 6">
            <a:extLst>
              <a:ext uri="{FF2B5EF4-FFF2-40B4-BE49-F238E27FC236}">
                <a16:creationId xmlns:a16="http://schemas.microsoft.com/office/drawing/2014/main" id="{538B9036-D0B1-4E12-AB68-868BCBA7D862}"/>
              </a:ext>
            </a:extLst>
          </p:cNvPr>
          <p:cNvSpPr txBox="1"/>
          <p:nvPr/>
        </p:nvSpPr>
        <p:spPr>
          <a:xfrm>
            <a:off x="-3175" y="1373765"/>
            <a:ext cx="3415790"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raised 19 feet</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Railroad lowered 11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raised 10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Concrete tunnel</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3" name="Picture 2" descr="A picture containing diagram&#10;&#10;Description automatically generated">
            <a:extLst>
              <a:ext uri="{FF2B5EF4-FFF2-40B4-BE49-F238E27FC236}">
                <a16:creationId xmlns:a16="http://schemas.microsoft.com/office/drawing/2014/main" id="{393F82F8-5EB0-5B7B-2809-8D3FF6A8BF89}"/>
              </a:ext>
            </a:extLst>
          </p:cNvPr>
          <p:cNvPicPr>
            <a:picLocks noChangeAspect="1"/>
          </p:cNvPicPr>
          <p:nvPr/>
        </p:nvPicPr>
        <p:blipFill>
          <a:blip r:embed="rId5"/>
          <a:stretch>
            <a:fillRect/>
          </a:stretch>
        </p:blipFill>
        <p:spPr>
          <a:xfrm>
            <a:off x="3417454" y="1371600"/>
            <a:ext cx="8308110" cy="5483139"/>
          </a:xfrm>
          <a:prstGeom prst="rect">
            <a:avLst/>
          </a:prstGeom>
        </p:spPr>
      </p:pic>
      <p:pic>
        <p:nvPicPr>
          <p:cNvPr id="6" name="Audio 5">
            <a:hlinkClick r:id="" action="ppaction://media"/>
            <a:extLst>
              <a:ext uri="{FF2B5EF4-FFF2-40B4-BE49-F238E27FC236}">
                <a16:creationId xmlns:a16="http://schemas.microsoft.com/office/drawing/2014/main" id="{EE444276-CC56-274B-B1BA-9B515C41A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8411467"/>
      </p:ext>
    </p:extLst>
  </p:cSld>
  <p:clrMapOvr>
    <a:masterClrMapping/>
  </p:clrMapOvr>
  <mc:AlternateContent xmlns:mc="http://schemas.openxmlformats.org/markup-compatibility/2006">
    <mc:Choice xmlns:p14="http://schemas.microsoft.com/office/powerpoint/2010/main" Requires="p14">
      <p:transition spd="slow" p14:dur="2000" advClick="0" advTm="44669"/>
    </mc:Choice>
    <mc:Fallback>
      <p:transition spd="slow" advClick="0" advTm="4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250"/>
                            </p:stCondLst>
                            <p:childTnLst>
                              <p:par>
                                <p:cTn id="43" presetID="2" presetClass="entr" presetSubtype="4" fill="hold" nodeType="after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75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A picture containing text, stone&#10;&#10;Description automatically generated">
            <a:extLst>
              <a:ext uri="{FF2B5EF4-FFF2-40B4-BE49-F238E27FC236}">
                <a16:creationId xmlns:a16="http://schemas.microsoft.com/office/drawing/2014/main" id="{AF52F045-28CB-DC46-4886-1A367844A33A}"/>
              </a:ext>
            </a:extLst>
          </p:cNvPr>
          <p:cNvPicPr>
            <a:picLocks noChangeAspect="1"/>
          </p:cNvPicPr>
          <p:nvPr/>
        </p:nvPicPr>
        <p:blipFill rotWithShape="1">
          <a:blip r:embed="rId5"/>
          <a:srcRect l="7366" r="6866" b="241"/>
          <a:stretch/>
        </p:blipFill>
        <p:spPr>
          <a:xfrm>
            <a:off x="2628900" y="1367518"/>
            <a:ext cx="9105910" cy="549457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1734798" cy="1371600"/>
          </a:xfrm>
        </p:spPr>
        <p:txBody>
          <a:bodyPr/>
          <a:lstStyle/>
          <a:p>
            <a: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t>ALTERNATIVE #6</a:t>
            </a:r>
            <a:b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t>Combination of Lowering Railroad Under &amp; </a:t>
            </a:r>
            <a:b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t>Raising Grand Avenue</a:t>
            </a:r>
            <a:endParaRPr lang="en-US" sz="2500"/>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32</a:t>
            </a:fld>
            <a:endParaRPr lang="en-US"/>
          </a:p>
        </p:txBody>
      </p:sp>
      <p:sp>
        <p:nvSpPr>
          <p:cNvPr id="6" name="TextBox 5">
            <a:extLst>
              <a:ext uri="{FF2B5EF4-FFF2-40B4-BE49-F238E27FC236}">
                <a16:creationId xmlns:a16="http://schemas.microsoft.com/office/drawing/2014/main" id="{A59273DD-D2CF-4D38-961F-758C7BF41F46}"/>
              </a:ext>
            </a:extLst>
          </p:cNvPr>
          <p:cNvSpPr txBox="1"/>
          <p:nvPr/>
        </p:nvSpPr>
        <p:spPr>
          <a:xfrm>
            <a:off x="-2381" y="1371601"/>
            <a:ext cx="4065720"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Sans-Serif" panose="020B0604020202020204" pitchFamily="34" charset="0"/>
              <a:buChar char="•"/>
            </a:pPr>
            <a:r>
              <a:rPr lang="en-US" b="0" spc="0"/>
              <a:t>Access to 77th Court removed</a:t>
            </a:r>
            <a:endParaRPr lang="en-US" b="0" spc="0">
              <a:ea typeface="+mn-lt"/>
              <a:cs typeface="+mn-lt"/>
            </a:endParaRPr>
          </a:p>
          <a:p>
            <a:pPr marL="342900" indent="-342900">
              <a:buFont typeface="Arial,Sans-Serif" panose="020B0604020202020204" pitchFamily="34" charset="0"/>
              <a:buChar char="•"/>
            </a:pPr>
            <a:r>
              <a:rPr lang="en-US" b="0" spc="0"/>
              <a:t>Access to Fire Station and Library removed</a:t>
            </a:r>
            <a:endParaRPr lang="en-US" b="0" spc="0">
              <a:ea typeface="+mn-lt"/>
              <a:cs typeface="+mn-lt"/>
            </a:endParaRPr>
          </a:p>
          <a:p>
            <a:pPr marL="342900" indent="-342900">
              <a:buFont typeface="Arial,Sans-Serif" panose="020B0604020202020204" pitchFamily="34" charset="0"/>
              <a:buChar char="•"/>
            </a:pPr>
            <a:r>
              <a:rPr lang="en-US" b="0" spc="0"/>
              <a:t>Access to 76th spur removed</a:t>
            </a:r>
            <a:endParaRPr lang="en-US" b="0" spc="0">
              <a:ea typeface="+mn-lt"/>
              <a:cs typeface="+mn-lt"/>
            </a:endParaRPr>
          </a:p>
          <a:p>
            <a:pPr marL="342900" indent="-342900">
              <a:buFont typeface="Arial,Sans-Serif" panose="020B0604020202020204" pitchFamily="34" charset="0"/>
              <a:buChar char="•"/>
            </a:pPr>
            <a:r>
              <a:rPr lang="en-US" b="0" spc="0"/>
              <a:t>Access to Metra pick-up/drop-off removed</a:t>
            </a:r>
            <a:endParaRPr lang="en-US"/>
          </a:p>
          <a:p>
            <a:pPr marL="342900" indent="-342900">
              <a:buFont typeface="Arial,Sans-Serif" panose="020B0604020202020204" pitchFamily="34" charset="0"/>
              <a:buChar char="•"/>
            </a:pPr>
            <a:r>
              <a:rPr lang="en-US" b="0" spc="0"/>
              <a:t>3 commercial displacements </a:t>
            </a:r>
            <a:endParaRPr lang="en-US">
              <a:cs typeface="Arial"/>
            </a:endParaRPr>
          </a:p>
          <a:p>
            <a:pPr marL="342900" indent="-342900">
              <a:buFont typeface="Arial" panose="020B0604020202020204" pitchFamily="34" charset="0"/>
              <a:buChar char="•"/>
            </a:pPr>
            <a:r>
              <a:rPr lang="en-US" b="0" spc="0"/>
              <a:t>1 residential displacement </a:t>
            </a:r>
            <a:endParaRPr lang="en-US" b="0" spc="0">
              <a:cs typeface="Arial"/>
            </a:endParaRPr>
          </a:p>
          <a:p>
            <a:pPr marL="342900" indent="-342900">
              <a:buFont typeface="Arial" panose="020B0604020202020204" pitchFamily="34" charset="0"/>
              <a:buChar char="•"/>
            </a:pPr>
            <a:r>
              <a:rPr lang="en-US" b="0" spc="0">
                <a:latin typeface="+mj-lt"/>
                <a:ea typeface="+mj-ea"/>
                <a:cs typeface="+mj-cs"/>
              </a:rPr>
              <a:t>44 parking spaces are impacted </a:t>
            </a:r>
            <a:endParaRPr lang="en-US" b="0" spc="0">
              <a:latin typeface="+mj-lt"/>
              <a:ea typeface="+mj-ea"/>
              <a:cs typeface="Arial"/>
            </a:endParaRPr>
          </a:p>
        </p:txBody>
      </p:sp>
      <p:pic>
        <p:nvPicPr>
          <p:cNvPr id="2" name="Audio 1">
            <a:hlinkClick r:id="" action="ppaction://media"/>
            <a:extLst>
              <a:ext uri="{FF2B5EF4-FFF2-40B4-BE49-F238E27FC236}">
                <a16:creationId xmlns:a16="http://schemas.microsoft.com/office/drawing/2014/main" id="{A69550EA-7205-0D01-21C3-6C7247379A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4800748"/>
      </p:ext>
    </p:extLst>
  </p:cSld>
  <p:clrMapOvr>
    <a:masterClrMapping/>
  </p:clrMapOvr>
  <mc:AlternateContent xmlns:mc="http://schemas.openxmlformats.org/markup-compatibility/2006">
    <mc:Choice xmlns:p14="http://schemas.microsoft.com/office/powerpoint/2010/main" Requires="p14">
      <p:transition spd="slow" p14:dur="2000" advClick="0" advTm="45810"/>
    </mc:Choice>
    <mc:Fallback>
      <p:transition spd="slow" advClick="0" advTm="4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vert="horz" lIns="274320" tIns="182880" rIns="274320" bIns="45720" rtlCol="0" anchor="ctr" anchorCtr="0">
            <a:noAutofit/>
          </a:bodyPr>
          <a:lstStyle/>
          <a:p>
            <a:pPr algn="ctr"/>
            <a:r>
              <a:rPr lang="en-US"/>
              <a:t>ALTERNATIVES COMPARISON</a:t>
            </a:r>
            <a:endParaRPr lang="en-US" sz="2800">
              <a:cs typeface="Arial" panose="020B0604020202020204"/>
            </a:endParaRP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33</a:t>
            </a:fld>
            <a:endParaRPr lang="en-US"/>
          </a:p>
        </p:txBody>
      </p:sp>
      <p:graphicFrame>
        <p:nvGraphicFramePr>
          <p:cNvPr id="7" name="Table 6">
            <a:extLst>
              <a:ext uri="{FF2B5EF4-FFF2-40B4-BE49-F238E27FC236}">
                <a16:creationId xmlns:a16="http://schemas.microsoft.com/office/drawing/2014/main" id="{6F878D5C-FF03-4821-B8DA-B00CDF0E9157}"/>
              </a:ext>
            </a:extLst>
          </p:cNvPr>
          <p:cNvGraphicFramePr>
            <a:graphicFrameLocks noGrp="1"/>
          </p:cNvGraphicFramePr>
          <p:nvPr>
            <p:extLst>
              <p:ext uri="{D42A27DB-BD31-4B8C-83A1-F6EECF244321}">
                <p14:modId xmlns:p14="http://schemas.microsoft.com/office/powerpoint/2010/main" val="2333750498"/>
              </p:ext>
            </p:extLst>
          </p:nvPr>
        </p:nvGraphicFramePr>
        <p:xfrm>
          <a:off x="140978" y="1438056"/>
          <a:ext cx="11452285" cy="5340778"/>
        </p:xfrm>
        <a:graphic>
          <a:graphicData uri="http://schemas.openxmlformats.org/drawingml/2006/table">
            <a:tbl>
              <a:tblPr firstRow="1" bandRow="1">
                <a:tableStyleId>{21E4AEA4-8DFA-4A89-87EB-49C32662AFE0}</a:tableStyleId>
              </a:tblPr>
              <a:tblGrid>
                <a:gridCol w="3592285">
                  <a:extLst>
                    <a:ext uri="{9D8B030D-6E8A-4147-A177-3AD203B41FA5}">
                      <a16:colId xmlns:a16="http://schemas.microsoft.com/office/drawing/2014/main" val="871564423"/>
                    </a:ext>
                  </a:extLst>
                </a:gridCol>
                <a:gridCol w="858761">
                  <a:extLst>
                    <a:ext uri="{9D8B030D-6E8A-4147-A177-3AD203B41FA5}">
                      <a16:colId xmlns:a16="http://schemas.microsoft.com/office/drawing/2014/main" val="782382194"/>
                    </a:ext>
                  </a:extLst>
                </a:gridCol>
                <a:gridCol w="1205038">
                  <a:extLst>
                    <a:ext uri="{9D8B030D-6E8A-4147-A177-3AD203B41FA5}">
                      <a16:colId xmlns:a16="http://schemas.microsoft.com/office/drawing/2014/main" val="2877843212"/>
                    </a:ext>
                  </a:extLst>
                </a:gridCol>
                <a:gridCol w="1203795">
                  <a:extLst>
                    <a:ext uri="{9D8B030D-6E8A-4147-A177-3AD203B41FA5}">
                      <a16:colId xmlns:a16="http://schemas.microsoft.com/office/drawing/2014/main" val="2780140064"/>
                    </a:ext>
                  </a:extLst>
                </a:gridCol>
                <a:gridCol w="1572378">
                  <a:extLst>
                    <a:ext uri="{9D8B030D-6E8A-4147-A177-3AD203B41FA5}">
                      <a16:colId xmlns:a16="http://schemas.microsoft.com/office/drawing/2014/main" val="3486858702"/>
                    </a:ext>
                  </a:extLst>
                </a:gridCol>
                <a:gridCol w="1488562">
                  <a:extLst>
                    <a:ext uri="{9D8B030D-6E8A-4147-A177-3AD203B41FA5}">
                      <a16:colId xmlns:a16="http://schemas.microsoft.com/office/drawing/2014/main" val="142046666"/>
                    </a:ext>
                  </a:extLst>
                </a:gridCol>
                <a:gridCol w="1531466">
                  <a:extLst>
                    <a:ext uri="{9D8B030D-6E8A-4147-A177-3AD203B41FA5}">
                      <a16:colId xmlns:a16="http://schemas.microsoft.com/office/drawing/2014/main" val="2039970045"/>
                    </a:ext>
                  </a:extLst>
                </a:gridCol>
              </a:tblGrid>
              <a:tr h="510965">
                <a:tc rowSpan="2">
                  <a:txBody>
                    <a:bodyPr/>
                    <a:lstStyle/>
                    <a:p>
                      <a:pPr algn="ctr"/>
                      <a:r>
                        <a:rPr lang="en-US" sz="1600"/>
                        <a:t>Alternatives</a:t>
                      </a:r>
                    </a:p>
                  </a:txBody>
                  <a:tcPr anchor="ctr"/>
                </a:tc>
                <a:tc rowSpan="2">
                  <a:txBody>
                    <a:bodyPr/>
                    <a:lstStyle/>
                    <a:p>
                      <a:pPr algn="ctr"/>
                      <a:r>
                        <a:rPr lang="en-US" sz="1600"/>
                        <a:t>Cost</a:t>
                      </a:r>
                    </a:p>
                  </a:txBody>
                  <a:tcPr anchor="ctr">
                    <a:lnR w="12700" cap="flat" cmpd="sng" algn="ctr">
                      <a:solidFill>
                        <a:schemeClr val="bg1"/>
                      </a:solidFill>
                      <a:prstDash val="solid"/>
                      <a:round/>
                      <a:headEnd type="none" w="med" len="med"/>
                      <a:tailEnd type="none" w="med" len="med"/>
                    </a:lnR>
                  </a:tcPr>
                </a:tc>
                <a:tc gridSpan="2">
                  <a:txBody>
                    <a:bodyPr/>
                    <a:lstStyle/>
                    <a:p>
                      <a:pPr algn="ctr"/>
                      <a:r>
                        <a:rPr lang="en-US" sz="1600"/>
                        <a:t>Displacements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rowSpan="2">
                  <a:txBody>
                    <a:bodyPr/>
                    <a:lstStyle/>
                    <a:p>
                      <a:pPr algn="ctr"/>
                      <a:r>
                        <a:rPr lang="en-US" sz="1600"/>
                        <a:t>Right of Way Acquisition</a:t>
                      </a:r>
                    </a:p>
                  </a:txBody>
                  <a:tcPr anchor="ctr">
                    <a:lnL w="12700" cap="flat" cmpd="sng" algn="ctr">
                      <a:solidFill>
                        <a:schemeClr val="bg1"/>
                      </a:solidFill>
                      <a:prstDash val="solid"/>
                      <a:round/>
                      <a:headEnd type="none" w="med" len="med"/>
                      <a:tailEnd type="none" w="med" len="med"/>
                    </a:lnL>
                  </a:tcPr>
                </a:tc>
                <a:tc rowSpan="2">
                  <a:txBody>
                    <a:bodyPr/>
                    <a:lstStyle/>
                    <a:p>
                      <a:pPr lvl="0" algn="ctr">
                        <a:buNone/>
                      </a:pPr>
                      <a:r>
                        <a:rPr lang="en-US" sz="1600" b="1" i="0" u="none" strike="noStrike" noProof="0">
                          <a:latin typeface="Arial"/>
                        </a:rPr>
                        <a:t>Side Road Impacts</a:t>
                      </a:r>
                    </a:p>
                  </a:txBody>
                  <a:tcPr anchor="ctr"/>
                </a:tc>
                <a:tc rowSpan="2">
                  <a:txBody>
                    <a:bodyPr/>
                    <a:lstStyle/>
                    <a:p>
                      <a:pPr algn="ctr"/>
                      <a:r>
                        <a:rPr lang="en-US" sz="1600"/>
                        <a:t>Property Access Impacts </a:t>
                      </a:r>
                    </a:p>
                  </a:txBody>
                  <a:tcPr anchor="ctr"/>
                </a:tc>
                <a:extLst>
                  <a:ext uri="{0D108BD9-81ED-4DB2-BD59-A6C34878D82A}">
                    <a16:rowId xmlns:a16="http://schemas.microsoft.com/office/drawing/2014/main" val="2323120393"/>
                  </a:ext>
                </a:extLst>
              </a:tr>
              <a:tr h="510965">
                <a:tc vMerge="1">
                  <a:txBody>
                    <a:bodyPr/>
                    <a:lstStyle/>
                    <a:p>
                      <a:endParaRPr lang="en-US"/>
                    </a:p>
                  </a:txBody>
                  <a:tcPr/>
                </a:tc>
                <a:tc vMerge="1">
                  <a:txBody>
                    <a:bodyPr/>
                    <a:lstStyle/>
                    <a:p>
                      <a:endParaRPr lang="en-US"/>
                    </a:p>
                  </a:txBody>
                  <a:tcPr/>
                </a:tc>
                <a:tc>
                  <a:txBody>
                    <a:bodyPr/>
                    <a:lstStyle/>
                    <a:p>
                      <a:pPr algn="ctr"/>
                      <a:r>
                        <a:rPr lang="en-US" sz="1400" b="1" kern="1200">
                          <a:solidFill>
                            <a:schemeClr val="lt1"/>
                          </a:solidFill>
                        </a:rPr>
                        <a:t>Residential</a:t>
                      </a:r>
                      <a:endParaRPr lang="en-US" sz="1400" b="1" kern="1200">
                        <a:solidFill>
                          <a:schemeClr val="lt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r>
                        <a:rPr lang="en-US" sz="1400" b="1" kern="1200">
                          <a:solidFill>
                            <a:schemeClr val="lt1"/>
                          </a:solidFill>
                        </a:rPr>
                        <a:t>Commercial</a:t>
                      </a:r>
                      <a:endParaRPr lang="en-US" sz="1400" b="1" kern="1200">
                        <a:solidFill>
                          <a:schemeClr val="lt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96480931"/>
                  </a:ext>
                </a:extLst>
              </a:tr>
              <a:tr h="713952">
                <a:tc>
                  <a:txBody>
                    <a:bodyPr/>
                    <a:lstStyle/>
                    <a:p>
                      <a:r>
                        <a:rPr lang="en-US" sz="1400" b="1"/>
                        <a:t>Alternative 1 </a:t>
                      </a:r>
                    </a:p>
                    <a:p>
                      <a:r>
                        <a:rPr lang="en-US" sz="1400" b="1" i="1"/>
                        <a:t>Grand Avenue Over Railroad</a:t>
                      </a:r>
                    </a:p>
                  </a:txBody>
                  <a:tcPr anchor="ctr"/>
                </a:tc>
                <a:tc>
                  <a:txBody>
                    <a:bodyPr/>
                    <a:lstStyle/>
                    <a:p>
                      <a:pPr algn="ctr"/>
                      <a:r>
                        <a:rPr lang="en-US" sz="1400" b="1"/>
                        <a:t>$109M</a:t>
                      </a:r>
                    </a:p>
                  </a:txBody>
                  <a:tcPr anchor="ctr"/>
                </a:tc>
                <a:tc>
                  <a:txBody>
                    <a:bodyPr/>
                    <a:lstStyle/>
                    <a:p>
                      <a:pPr algn="ctr">
                        <a:spcAft>
                          <a:spcPts val="600"/>
                        </a:spcAft>
                      </a:pPr>
                      <a:r>
                        <a:rPr lang="en-US" sz="1400" b="1"/>
                        <a:t>2</a:t>
                      </a:r>
                      <a:endParaRPr lang="en-US" sz="1400" b="1">
                        <a:cs typeface="Arial"/>
                      </a:endParaRPr>
                    </a:p>
                  </a:txBody>
                  <a:tcPr anchor="ctr">
                    <a:lnT w="38100" cap="flat" cmpd="sng" algn="ctr">
                      <a:solidFill>
                        <a:schemeClr val="bg1"/>
                      </a:solidFill>
                      <a:prstDash val="solid"/>
                      <a:round/>
                      <a:headEnd type="none" w="med" len="med"/>
                      <a:tailEnd type="none" w="med" len="med"/>
                    </a:lnT>
                  </a:tcPr>
                </a:tc>
                <a:tc>
                  <a:txBody>
                    <a:bodyPr/>
                    <a:lstStyle/>
                    <a:p>
                      <a:pPr algn="ctr">
                        <a:spcAft>
                          <a:spcPts val="600"/>
                        </a:spcAft>
                      </a:pPr>
                      <a:r>
                        <a:rPr lang="en-US" sz="1400" b="1"/>
                        <a:t>10</a:t>
                      </a:r>
                      <a:endParaRPr lang="en-US" sz="1400" b="1">
                        <a:cs typeface="Arial"/>
                      </a:endParaRPr>
                    </a:p>
                  </a:txBody>
                  <a:tcPr anchor="ctr">
                    <a:lnT w="38100" cap="flat" cmpd="sng" algn="ctr">
                      <a:solidFill>
                        <a:schemeClr val="bg1"/>
                      </a:solidFill>
                      <a:prstDash val="solid"/>
                      <a:round/>
                      <a:headEnd type="none" w="med" len="med"/>
                      <a:tailEnd type="none" w="med" len="med"/>
                    </a:lnT>
                  </a:tcPr>
                </a:tc>
                <a:tc>
                  <a:txBody>
                    <a:bodyPr/>
                    <a:lstStyle/>
                    <a:p>
                      <a:pPr algn="ctr"/>
                      <a:r>
                        <a:rPr lang="en-US" sz="1400" b="1"/>
                        <a:t>10,700 SQ FT</a:t>
                      </a:r>
                    </a:p>
                  </a:txBody>
                  <a:tcPr anchor="ctr"/>
                </a:tc>
                <a:tc>
                  <a:txBody>
                    <a:bodyPr/>
                    <a:lstStyle/>
                    <a:p>
                      <a:pPr lvl="0" algn="ctr">
                        <a:spcAft>
                          <a:spcPts val="800"/>
                        </a:spcAft>
                        <a:buNone/>
                      </a:pPr>
                      <a:r>
                        <a:rPr lang="en-US" sz="1400" b="1">
                          <a:cs typeface="Arial"/>
                        </a:rPr>
                        <a:t>3</a:t>
                      </a:r>
                    </a:p>
                  </a:txBody>
                  <a:tcPr anchor="ctr"/>
                </a:tc>
                <a:tc>
                  <a:txBody>
                    <a:bodyPr/>
                    <a:lstStyle/>
                    <a:p>
                      <a:pPr algn="ctr">
                        <a:spcAft>
                          <a:spcPts val="800"/>
                        </a:spcAft>
                      </a:pPr>
                      <a:r>
                        <a:rPr lang="en-US" sz="1400" b="1">
                          <a:cs typeface="Arial"/>
                        </a:rPr>
                        <a:t>7</a:t>
                      </a:r>
                    </a:p>
                  </a:txBody>
                  <a:tcPr anchor="ctr"/>
                </a:tc>
                <a:extLst>
                  <a:ext uri="{0D108BD9-81ED-4DB2-BD59-A6C34878D82A}">
                    <a16:rowId xmlns:a16="http://schemas.microsoft.com/office/drawing/2014/main" val="280857302"/>
                  </a:ext>
                </a:extLst>
              </a:tr>
              <a:tr h="713952">
                <a:tc>
                  <a:txBody>
                    <a:bodyPr/>
                    <a:lstStyle/>
                    <a:p>
                      <a:r>
                        <a:rPr lang="en-US" sz="1400" b="1"/>
                        <a:t>Alternative 2</a:t>
                      </a:r>
                    </a:p>
                    <a:p>
                      <a:r>
                        <a:rPr lang="en-US" sz="1400" b="1" i="1"/>
                        <a:t>Grand Avenue</a:t>
                      </a:r>
                      <a:r>
                        <a:rPr lang="en-US" sz="1400" b="1" i="1" baseline="0"/>
                        <a:t> Under Railroad</a:t>
                      </a:r>
                      <a:endParaRPr lang="en-US" sz="1400" b="1" i="1"/>
                    </a:p>
                  </a:txBody>
                  <a:tcPr anchor="ctr"/>
                </a:tc>
                <a:tc>
                  <a:txBody>
                    <a:bodyPr/>
                    <a:lstStyle/>
                    <a:p>
                      <a:pPr algn="ctr"/>
                      <a:r>
                        <a:rPr lang="en-US" sz="1400" b="1"/>
                        <a:t>$96M</a:t>
                      </a:r>
                    </a:p>
                  </a:txBody>
                  <a:tcPr anchor="ctr"/>
                </a:tc>
                <a:tc>
                  <a:txBody>
                    <a:bodyPr/>
                    <a:lstStyle/>
                    <a:p>
                      <a:pPr algn="ctr"/>
                      <a:r>
                        <a:rPr lang="en-US" sz="1400" b="1"/>
                        <a:t>1</a:t>
                      </a:r>
                    </a:p>
                  </a:txBody>
                  <a:tcPr anchor="ctr"/>
                </a:tc>
                <a:tc>
                  <a:txBody>
                    <a:bodyPr/>
                    <a:lstStyle/>
                    <a:p>
                      <a:pPr algn="ctr"/>
                      <a:r>
                        <a:rPr lang="en-US" sz="1400" b="1"/>
                        <a:t>6</a:t>
                      </a:r>
                    </a:p>
                  </a:txBody>
                  <a:tcPr anchor="ctr"/>
                </a:tc>
                <a:tc>
                  <a:txBody>
                    <a:bodyPr/>
                    <a:lstStyle/>
                    <a:p>
                      <a:pPr algn="ctr"/>
                      <a:r>
                        <a:rPr lang="en-US" sz="1400" b="1"/>
                        <a:t>8,300 SQ FT</a:t>
                      </a:r>
                    </a:p>
                  </a:txBody>
                  <a:tcPr anchor="ctr"/>
                </a:tc>
                <a:tc>
                  <a:txBody>
                    <a:bodyPr/>
                    <a:lstStyle/>
                    <a:p>
                      <a:pPr lvl="0" algn="ctr">
                        <a:buNone/>
                      </a:pPr>
                      <a:r>
                        <a:rPr lang="en-US" sz="1400" b="1"/>
                        <a:t>2</a:t>
                      </a:r>
                    </a:p>
                  </a:txBody>
                  <a:tcPr anchor="ctr"/>
                </a:tc>
                <a:tc>
                  <a:txBody>
                    <a:bodyPr/>
                    <a:lstStyle/>
                    <a:p>
                      <a:pPr algn="ctr"/>
                      <a:r>
                        <a:rPr lang="en-US" sz="1400" b="1"/>
                        <a:t>4</a:t>
                      </a:r>
                    </a:p>
                  </a:txBody>
                  <a:tcPr anchor="ctr"/>
                </a:tc>
                <a:extLst>
                  <a:ext uri="{0D108BD9-81ED-4DB2-BD59-A6C34878D82A}">
                    <a16:rowId xmlns:a16="http://schemas.microsoft.com/office/drawing/2014/main" val="2761220023"/>
                  </a:ext>
                </a:extLst>
              </a:tr>
              <a:tr h="713952">
                <a:tc>
                  <a:txBody>
                    <a:bodyPr/>
                    <a:lstStyle/>
                    <a:p>
                      <a:r>
                        <a:rPr lang="en-US" sz="1400" b="1"/>
                        <a:t>Alternative 3</a:t>
                      </a:r>
                    </a:p>
                    <a:p>
                      <a:r>
                        <a:rPr lang="en-US" sz="1400" b="1" i="1"/>
                        <a:t>Hybrid</a:t>
                      </a:r>
                      <a:r>
                        <a:rPr lang="en-US" sz="1400" b="1" i="1" baseline="0"/>
                        <a:t> Railroad Over and Grand Avenue Under</a:t>
                      </a:r>
                      <a:endParaRPr lang="en-US" sz="1400" b="1" i="1"/>
                    </a:p>
                  </a:txBody>
                  <a:tcPr anchor="ctr"/>
                </a:tc>
                <a:tc>
                  <a:txBody>
                    <a:bodyPr/>
                    <a:lstStyle/>
                    <a:p>
                      <a:pPr algn="ctr"/>
                      <a:r>
                        <a:rPr lang="en-US" sz="1400" b="1"/>
                        <a:t>$124M</a:t>
                      </a:r>
                    </a:p>
                  </a:txBody>
                  <a:tcPr anchor="ctr"/>
                </a:tc>
                <a:tc>
                  <a:txBody>
                    <a:bodyPr/>
                    <a:lstStyle/>
                    <a:p>
                      <a:pPr algn="ctr"/>
                      <a:r>
                        <a:rPr lang="en-US" sz="1400" b="1"/>
                        <a:t>1</a:t>
                      </a:r>
                    </a:p>
                  </a:txBody>
                  <a:tcPr anchor="ctr"/>
                </a:tc>
                <a:tc>
                  <a:txBody>
                    <a:bodyPr/>
                    <a:lstStyle/>
                    <a:p>
                      <a:pPr algn="ctr"/>
                      <a:r>
                        <a:rPr lang="en-US" sz="1400" b="1"/>
                        <a:t>3</a:t>
                      </a:r>
                    </a:p>
                  </a:txBody>
                  <a:tcPr anchor="ctr"/>
                </a:tc>
                <a:tc>
                  <a:txBody>
                    <a:bodyPr/>
                    <a:lstStyle/>
                    <a:p>
                      <a:pPr algn="ctr"/>
                      <a:r>
                        <a:rPr lang="en-US" sz="1400" b="1"/>
                        <a:t>10,500 SQ FT</a:t>
                      </a:r>
                    </a:p>
                  </a:txBody>
                  <a:tcPr anchor="ctr"/>
                </a:tc>
                <a:tc>
                  <a:txBody>
                    <a:bodyPr/>
                    <a:lstStyle/>
                    <a:p>
                      <a:pPr lvl="0" algn="ctr">
                        <a:buNone/>
                      </a:pPr>
                      <a:r>
                        <a:rPr lang="en-US" sz="1400" b="1"/>
                        <a:t>1</a:t>
                      </a:r>
                    </a:p>
                  </a:txBody>
                  <a:tcPr anchor="ctr"/>
                </a:tc>
                <a:tc>
                  <a:txBody>
                    <a:bodyPr/>
                    <a:lstStyle/>
                    <a:p>
                      <a:pPr algn="ctr"/>
                      <a:r>
                        <a:rPr lang="en-US" sz="1400" b="1"/>
                        <a:t>5</a:t>
                      </a:r>
                    </a:p>
                  </a:txBody>
                  <a:tcPr anchor="ctr"/>
                </a:tc>
                <a:extLst>
                  <a:ext uri="{0D108BD9-81ED-4DB2-BD59-A6C34878D82A}">
                    <a16:rowId xmlns:a16="http://schemas.microsoft.com/office/drawing/2014/main" val="1550011050"/>
                  </a:ext>
                </a:extLst>
              </a:tr>
              <a:tr h="713952">
                <a:tc>
                  <a:txBody>
                    <a:bodyPr/>
                    <a:lstStyle/>
                    <a:p>
                      <a:r>
                        <a:rPr lang="en-US" sz="1400" b="1"/>
                        <a:t>Alternative 4</a:t>
                      </a:r>
                    </a:p>
                    <a:p>
                      <a:r>
                        <a:rPr lang="en-US" sz="1400" b="1" i="1"/>
                        <a:t>Railroad Over Grand Avenue</a:t>
                      </a:r>
                    </a:p>
                  </a:txBody>
                  <a:tcPr anchor="ctr"/>
                </a:tc>
                <a:tc>
                  <a:txBody>
                    <a:bodyPr/>
                    <a:lstStyle/>
                    <a:p>
                      <a:pPr algn="ctr"/>
                      <a:r>
                        <a:rPr lang="en-US" sz="1400" b="1"/>
                        <a:t>$138M</a:t>
                      </a:r>
                    </a:p>
                  </a:txBody>
                  <a:tcPr anchor="ctr"/>
                </a:tc>
                <a:tc>
                  <a:txBody>
                    <a:bodyPr/>
                    <a:lstStyle/>
                    <a:p>
                      <a:pPr algn="ctr"/>
                      <a:r>
                        <a:rPr lang="en-US" sz="1400" b="1"/>
                        <a:t>1</a:t>
                      </a:r>
                    </a:p>
                  </a:txBody>
                  <a:tcPr anchor="ctr"/>
                </a:tc>
                <a:tc>
                  <a:txBody>
                    <a:bodyPr/>
                    <a:lstStyle/>
                    <a:p>
                      <a:pPr algn="ctr"/>
                      <a:r>
                        <a:rPr lang="en-US" sz="1400" b="1"/>
                        <a:t>0</a:t>
                      </a:r>
                    </a:p>
                  </a:txBody>
                  <a:tcPr anchor="ctr"/>
                </a:tc>
                <a:tc>
                  <a:txBody>
                    <a:bodyPr/>
                    <a:lstStyle/>
                    <a:p>
                      <a:pPr algn="ctr"/>
                      <a:r>
                        <a:rPr lang="en-US" sz="1400" b="1"/>
                        <a:t>8,900 SQ FT</a:t>
                      </a:r>
                    </a:p>
                  </a:txBody>
                  <a:tcPr anchor="ctr"/>
                </a:tc>
                <a:tc>
                  <a:txBody>
                    <a:bodyPr/>
                    <a:lstStyle/>
                    <a:p>
                      <a:pPr lvl="0" algn="ctr">
                        <a:buNone/>
                      </a:pPr>
                      <a:r>
                        <a:rPr lang="en-US" sz="1400" b="1"/>
                        <a:t>0</a:t>
                      </a:r>
                    </a:p>
                  </a:txBody>
                  <a:tcPr anchor="ctr"/>
                </a:tc>
                <a:tc>
                  <a:txBody>
                    <a:bodyPr/>
                    <a:lstStyle/>
                    <a:p>
                      <a:pPr algn="ctr"/>
                      <a:r>
                        <a:rPr lang="en-US" sz="1400" b="1"/>
                        <a:t>3</a:t>
                      </a:r>
                    </a:p>
                  </a:txBody>
                  <a:tcPr anchor="ctr"/>
                </a:tc>
                <a:extLst>
                  <a:ext uri="{0D108BD9-81ED-4DB2-BD59-A6C34878D82A}">
                    <a16:rowId xmlns:a16="http://schemas.microsoft.com/office/drawing/2014/main" val="3020217907"/>
                  </a:ext>
                </a:extLst>
              </a:tr>
              <a:tr h="713952">
                <a:tc>
                  <a:txBody>
                    <a:bodyPr/>
                    <a:lstStyle/>
                    <a:p>
                      <a:r>
                        <a:rPr lang="en-US" sz="1400" b="1"/>
                        <a:t>Alternative 5</a:t>
                      </a:r>
                    </a:p>
                    <a:p>
                      <a:r>
                        <a:rPr lang="en-US" sz="1400" b="1" i="1"/>
                        <a:t>Railroad</a:t>
                      </a:r>
                      <a:r>
                        <a:rPr lang="en-US" sz="1400" b="1" i="1" baseline="0"/>
                        <a:t> Under Grand Avenue</a:t>
                      </a:r>
                      <a:endParaRPr lang="en-US" sz="1400" b="1" i="1"/>
                    </a:p>
                  </a:txBody>
                  <a:tcPr anchor="ctr"/>
                </a:tc>
                <a:tc>
                  <a:txBody>
                    <a:bodyPr/>
                    <a:lstStyle/>
                    <a:p>
                      <a:pPr algn="ctr"/>
                      <a:r>
                        <a:rPr lang="en-US" sz="1400" b="1"/>
                        <a:t>$583M</a:t>
                      </a:r>
                    </a:p>
                  </a:txBody>
                  <a:tcPr anchor="ctr"/>
                </a:tc>
                <a:tc>
                  <a:txBody>
                    <a:bodyPr/>
                    <a:lstStyle/>
                    <a:p>
                      <a:pPr algn="ctr"/>
                      <a:r>
                        <a:rPr lang="en-US" sz="1400" b="1"/>
                        <a:t>&gt;21</a:t>
                      </a:r>
                    </a:p>
                  </a:txBody>
                  <a:tcPr anchor="ctr"/>
                </a:tc>
                <a:tc>
                  <a:txBody>
                    <a:bodyPr/>
                    <a:lstStyle/>
                    <a:p>
                      <a:pPr algn="ctr"/>
                      <a:r>
                        <a:rPr lang="en-US" sz="1400" b="1"/>
                        <a:t>&gt;5</a:t>
                      </a:r>
                    </a:p>
                  </a:txBody>
                  <a:tcPr anchor="ctr"/>
                </a:tc>
                <a:tc>
                  <a:txBody>
                    <a:bodyPr/>
                    <a:lstStyle/>
                    <a:p>
                      <a:pPr algn="ctr"/>
                      <a:r>
                        <a:rPr lang="en-US" sz="1400" b="1"/>
                        <a:t>649,300 SQ FT</a:t>
                      </a:r>
                    </a:p>
                  </a:txBody>
                  <a:tcPr anchor="ctr"/>
                </a:tc>
                <a:tc>
                  <a:txBody>
                    <a:bodyPr/>
                    <a:lstStyle/>
                    <a:p>
                      <a:pPr lvl="0" algn="ctr">
                        <a:buNone/>
                      </a:pPr>
                      <a:r>
                        <a:rPr lang="en-US" sz="1400" b="1"/>
                        <a:t>0</a:t>
                      </a:r>
                      <a:endParaRPr lang="en-US"/>
                    </a:p>
                  </a:txBody>
                  <a:tcPr anchor="ctr"/>
                </a:tc>
                <a:tc>
                  <a:txBody>
                    <a:bodyPr/>
                    <a:lstStyle/>
                    <a:p>
                      <a:pPr algn="ctr"/>
                      <a:r>
                        <a:rPr lang="en-US" sz="1400" b="1"/>
                        <a:t>0</a:t>
                      </a:r>
                    </a:p>
                  </a:txBody>
                  <a:tcPr anchor="ctr"/>
                </a:tc>
                <a:extLst>
                  <a:ext uri="{0D108BD9-81ED-4DB2-BD59-A6C34878D82A}">
                    <a16:rowId xmlns:a16="http://schemas.microsoft.com/office/drawing/2014/main" val="214388602"/>
                  </a:ext>
                </a:extLst>
              </a:tr>
              <a:tr h="713952">
                <a:tc>
                  <a:txBody>
                    <a:bodyPr/>
                    <a:lstStyle/>
                    <a:p>
                      <a:r>
                        <a:rPr lang="en-US" sz="1400" b="1"/>
                        <a:t>Alternative</a:t>
                      </a:r>
                      <a:r>
                        <a:rPr lang="en-US" sz="1400" b="1" baseline="0"/>
                        <a:t> 6</a:t>
                      </a:r>
                    </a:p>
                    <a:p>
                      <a:r>
                        <a:rPr lang="en-US" sz="1400" b="1" i="1"/>
                        <a:t>Hybrid Grand Avenue Over and Railroad Under</a:t>
                      </a:r>
                    </a:p>
                  </a:txBody>
                  <a:tcPr anchor="ctr"/>
                </a:tc>
                <a:tc>
                  <a:txBody>
                    <a:bodyPr/>
                    <a:lstStyle/>
                    <a:p>
                      <a:pPr algn="ctr"/>
                      <a:r>
                        <a:rPr lang="en-US" sz="1400" b="1"/>
                        <a:t>$104M</a:t>
                      </a:r>
                    </a:p>
                  </a:txBody>
                  <a:tcPr anchor="ctr"/>
                </a:tc>
                <a:tc>
                  <a:txBody>
                    <a:bodyPr/>
                    <a:lstStyle/>
                    <a:p>
                      <a:pPr algn="ctr"/>
                      <a:r>
                        <a:rPr lang="en-US" sz="1400" b="1"/>
                        <a:t>1</a:t>
                      </a:r>
                    </a:p>
                  </a:txBody>
                  <a:tcPr anchor="ctr"/>
                </a:tc>
                <a:tc>
                  <a:txBody>
                    <a:bodyPr/>
                    <a:lstStyle/>
                    <a:p>
                      <a:pPr algn="ctr"/>
                      <a:r>
                        <a:rPr lang="en-US" sz="1400" b="1"/>
                        <a:t>4</a:t>
                      </a:r>
                    </a:p>
                  </a:txBody>
                  <a:tcPr anchor="ctr"/>
                </a:tc>
                <a:tc>
                  <a:txBody>
                    <a:bodyPr/>
                    <a:lstStyle/>
                    <a:p>
                      <a:pPr algn="ctr"/>
                      <a:r>
                        <a:rPr lang="en-US" sz="1400" b="1"/>
                        <a:t>5,800 SQ FT</a:t>
                      </a:r>
                    </a:p>
                  </a:txBody>
                  <a:tcPr anchor="ctr"/>
                </a:tc>
                <a:tc>
                  <a:txBody>
                    <a:bodyPr/>
                    <a:lstStyle/>
                    <a:p>
                      <a:pPr lvl="0" algn="ctr">
                        <a:buNone/>
                      </a:pPr>
                      <a:r>
                        <a:rPr lang="en-US" sz="1400" b="1"/>
                        <a:t>2</a:t>
                      </a:r>
                    </a:p>
                  </a:txBody>
                  <a:tcPr anchor="ctr"/>
                </a:tc>
                <a:tc>
                  <a:txBody>
                    <a:bodyPr/>
                    <a:lstStyle/>
                    <a:p>
                      <a:pPr algn="ctr"/>
                      <a:r>
                        <a:rPr lang="en-US" sz="1400" b="1"/>
                        <a:t>10</a:t>
                      </a:r>
                    </a:p>
                  </a:txBody>
                  <a:tcPr anchor="ctr"/>
                </a:tc>
                <a:extLst>
                  <a:ext uri="{0D108BD9-81ED-4DB2-BD59-A6C34878D82A}">
                    <a16:rowId xmlns:a16="http://schemas.microsoft.com/office/drawing/2014/main" val="2165329566"/>
                  </a:ext>
                </a:extLst>
              </a:tr>
            </a:tbl>
          </a:graphicData>
        </a:graphic>
      </p:graphicFrame>
      <p:pic>
        <p:nvPicPr>
          <p:cNvPr id="3" name="Audio 2">
            <a:hlinkClick r:id="" action="ppaction://media"/>
            <a:extLst>
              <a:ext uri="{FF2B5EF4-FFF2-40B4-BE49-F238E27FC236}">
                <a16:creationId xmlns:a16="http://schemas.microsoft.com/office/drawing/2014/main" id="{EB85D720-1A07-BA93-9C41-8BDD9981A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9649326"/>
      </p:ext>
    </p:extLst>
  </p:cSld>
  <p:clrMapOvr>
    <a:masterClrMapping/>
  </p:clrMapOvr>
  <mc:AlternateContent xmlns:mc="http://schemas.openxmlformats.org/markup-compatibility/2006">
    <mc:Choice xmlns:p14="http://schemas.microsoft.com/office/powerpoint/2010/main" Requires="p14">
      <p:transition spd="slow" p14:dur="2000" advClick="0" advTm="32798"/>
    </mc:Choice>
    <mc:Fallback>
      <p:transition spd="slow" advClick="0" advTm="3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873727"/>
            <a:ext cx="6439662" cy="3255264"/>
          </a:xfrm>
        </p:spPr>
        <p:txBody>
          <a:bodyPr/>
          <a:lstStyle/>
          <a:p>
            <a:r>
              <a:rPr lang="en-US"/>
              <a:t>NEXT </a:t>
            </a:r>
            <a:br>
              <a:rPr lang="en-US"/>
            </a:br>
            <a:r>
              <a:rPr lang="en-US"/>
              <a:t>STEPS</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34</a:t>
            </a:fld>
            <a:endParaRPr lang="en-US"/>
          </a:p>
        </p:txBody>
      </p:sp>
      <p:pic>
        <p:nvPicPr>
          <p:cNvPr id="2" name="Audio 1">
            <a:hlinkClick r:id="" action="ppaction://media"/>
            <a:extLst>
              <a:ext uri="{FF2B5EF4-FFF2-40B4-BE49-F238E27FC236}">
                <a16:creationId xmlns:a16="http://schemas.microsoft.com/office/drawing/2014/main" id="{0E1C7AA7-ED95-3410-356B-90C0EC57C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1346597"/>
      </p:ext>
    </p:extLst>
  </p:cSld>
  <p:clrMapOvr>
    <a:masterClrMapping/>
  </p:clrMapOvr>
  <mc:AlternateContent xmlns:mc="http://schemas.openxmlformats.org/markup-compatibility/2006">
    <mc:Choice xmlns:p14="http://schemas.microsoft.com/office/powerpoint/2010/main" Requires="p14">
      <p:transition spd="slow" p14:dur="2000" advClick="0" advTm="4561"/>
    </mc:Choice>
    <mc:Fallback>
      <p:transition spd="slow" advClick="0" advTm="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0" y="0"/>
            <a:ext cx="10195560" cy="1371600"/>
          </a:xfrm>
        </p:spPr>
        <p:txBody>
          <a:bodyPr anchor="t">
            <a:normAutofit/>
          </a:bodyPr>
          <a:lstStyle/>
          <a:p>
            <a:r>
              <a:rPr lang="en-US"/>
              <a:t>PHASE I STUDY TIMELINE</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a:xfrm>
            <a:off x="11734798" y="6492875"/>
            <a:ext cx="457202" cy="365125"/>
          </a:xfrm>
        </p:spPr>
        <p:txBody>
          <a:bodyPr anchor="ctr">
            <a:normAutofit/>
          </a:bodyPr>
          <a:lstStyle/>
          <a:p>
            <a:pPr>
              <a:spcAft>
                <a:spcPts val="600"/>
              </a:spcAft>
            </a:pPr>
            <a:fld id="{4FAB73BC-B049-4115-A692-8D63A059BFB8}" type="slidenum">
              <a:rPr lang="en-US" smtClean="0"/>
              <a:pPr>
                <a:spcAft>
                  <a:spcPts val="600"/>
                </a:spcAft>
              </a:pPr>
              <a:t>35</a:t>
            </a:fld>
            <a:endParaRPr lang="en-US"/>
          </a:p>
        </p:txBody>
      </p:sp>
      <p:sp>
        <p:nvSpPr>
          <p:cNvPr id="3" name="TextBox 2">
            <a:extLst>
              <a:ext uri="{FF2B5EF4-FFF2-40B4-BE49-F238E27FC236}">
                <a16:creationId xmlns:a16="http://schemas.microsoft.com/office/drawing/2014/main" id="{744C16F6-7572-4444-8B9B-78563A876BB4}"/>
              </a:ext>
            </a:extLst>
          </p:cNvPr>
          <p:cNvSpPr txBox="1"/>
          <p:nvPr/>
        </p:nvSpPr>
        <p:spPr>
          <a:xfrm>
            <a:off x="190031" y="5947049"/>
            <a:ext cx="11544767" cy="492443"/>
          </a:xfrm>
          <a:prstGeom prst="rect">
            <a:avLst/>
          </a:prstGeom>
          <a:noFill/>
        </p:spPr>
        <p:txBody>
          <a:bodyPr wrap="square" rtlCol="0">
            <a:spAutoFit/>
          </a:bodyPr>
          <a:lstStyle/>
          <a:p>
            <a:r>
              <a:rPr lang="en-US" sz="2600" b="1">
                <a:solidFill>
                  <a:schemeClr val="accent5">
                    <a:lumMod val="75000"/>
                  </a:schemeClr>
                </a:solidFill>
              </a:rPr>
              <a:t>Comments for this public meeting will be accepted until June 7, 2022</a:t>
            </a:r>
          </a:p>
        </p:txBody>
      </p:sp>
      <p:pic>
        <p:nvPicPr>
          <p:cNvPr id="4" name="Picture 3" descr="Timeline&#10;&#10;Description automatically generated">
            <a:extLst>
              <a:ext uri="{FF2B5EF4-FFF2-40B4-BE49-F238E27FC236}">
                <a16:creationId xmlns:a16="http://schemas.microsoft.com/office/drawing/2014/main" id="{A769806C-CCE9-2106-B8AA-D9B7379ADE25}"/>
              </a:ext>
            </a:extLst>
          </p:cNvPr>
          <p:cNvPicPr>
            <a:picLocks noChangeAspect="1"/>
          </p:cNvPicPr>
          <p:nvPr/>
        </p:nvPicPr>
        <p:blipFill>
          <a:blip r:embed="rId5"/>
          <a:stretch>
            <a:fillRect/>
          </a:stretch>
        </p:blipFill>
        <p:spPr>
          <a:xfrm>
            <a:off x="69056" y="2433821"/>
            <a:ext cx="11601449" cy="3216702"/>
          </a:xfrm>
          <a:prstGeom prst="rect">
            <a:avLst/>
          </a:prstGeom>
        </p:spPr>
      </p:pic>
      <p:pic>
        <p:nvPicPr>
          <p:cNvPr id="13" name="Audio 12">
            <a:hlinkClick r:id="" action="ppaction://media"/>
            <a:extLst>
              <a:ext uri="{FF2B5EF4-FFF2-40B4-BE49-F238E27FC236}">
                <a16:creationId xmlns:a16="http://schemas.microsoft.com/office/drawing/2014/main" id="{A79DB1FB-31B8-62FC-2ADE-F85C23F66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107781"/>
      </p:ext>
    </p:extLst>
  </p:cSld>
  <p:clrMapOvr>
    <a:masterClrMapping/>
  </p:clrMapOvr>
  <mc:AlternateContent xmlns:mc="http://schemas.openxmlformats.org/markup-compatibility/2006">
    <mc:Choice xmlns:p14="http://schemas.microsoft.com/office/powerpoint/2010/main" Requires="p14">
      <p:transition spd="slow" p14:dur="2000" advClick="0" advTm="56387"/>
    </mc:Choice>
    <mc:Fallback>
      <p:transition spd="slow" advClick="0" advTm="5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212589"/>
            <a:ext cx="6439662" cy="3255264"/>
          </a:xfrm>
        </p:spPr>
        <p:txBody>
          <a:bodyPr/>
          <a:lstStyle/>
          <a:p>
            <a:r>
              <a:rPr lang="en-US"/>
              <a:t>OPEN HOUSE DISCUSSION IN GYMNASIUM</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36</a:t>
            </a:fld>
            <a:endParaRPr lang="en-US"/>
          </a:p>
        </p:txBody>
      </p:sp>
      <p:pic>
        <p:nvPicPr>
          <p:cNvPr id="2" name="Audio 1">
            <a:hlinkClick r:id="" action="ppaction://media"/>
            <a:extLst>
              <a:ext uri="{FF2B5EF4-FFF2-40B4-BE49-F238E27FC236}">
                <a16:creationId xmlns:a16="http://schemas.microsoft.com/office/drawing/2014/main" id="{26B2B935-88A1-BA21-65C1-DB3495BB1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0719685"/>
      </p:ext>
    </p:extLst>
  </p:cSld>
  <p:clrMapOvr>
    <a:masterClrMapping/>
  </p:clrMapOvr>
  <mc:AlternateContent xmlns:mc="http://schemas.openxmlformats.org/markup-compatibility/2006">
    <mc:Choice xmlns:p14="http://schemas.microsoft.com/office/powerpoint/2010/main" Requires="p14">
      <p:transition spd="slow" p14:dur="2000" advClick="0" advTm="12151"/>
    </mc:Choice>
    <mc:Fallback>
      <p:transition spd="slow" advClick="0" advTm="12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E4AA2A-45AC-9D73-6D61-0976565C5D04}"/>
              </a:ext>
            </a:extLst>
          </p:cNvPr>
          <p:cNvSpPr txBox="1"/>
          <p:nvPr/>
        </p:nvSpPr>
        <p:spPr>
          <a:xfrm>
            <a:off x="-509948" y="4397559"/>
            <a:ext cx="8362092" cy="2215991"/>
          </a:xfrm>
          <a:prstGeom prst="rect">
            <a:avLst/>
          </a:prstGeom>
          <a:noFill/>
        </p:spPr>
        <p:txBody>
          <a:bodyPr wrap="square" rtlCol="0">
            <a:spAutoFit/>
          </a:bodyPr>
          <a:lstStyle/>
          <a:p>
            <a:pPr marL="0" indent="0" algn="ctr">
              <a:buNone/>
            </a:pPr>
            <a:r>
              <a:rPr lang="en-US" sz="2400" b="1">
                <a:solidFill>
                  <a:schemeClr val="accent6"/>
                </a:solidFill>
              </a:rPr>
              <a:t>Mail a comment card to:</a:t>
            </a:r>
          </a:p>
          <a:p>
            <a:pPr marL="0" indent="0">
              <a:buNone/>
            </a:pPr>
            <a:r>
              <a:rPr lang="en-US" sz="2400" b="1">
                <a:solidFill>
                  <a:schemeClr val="accent6"/>
                </a:solidFill>
              </a:rPr>
              <a:t>					Grand Gateway Project </a:t>
            </a:r>
          </a:p>
          <a:p>
            <a:pPr marL="0" indent="0">
              <a:buNone/>
            </a:pPr>
            <a:r>
              <a:rPr lang="en-US" sz="2400" b="1">
                <a:solidFill>
                  <a:schemeClr val="accent6"/>
                </a:solidFill>
              </a:rPr>
              <a:t>					c/o Metro Strategies Group</a:t>
            </a:r>
          </a:p>
          <a:p>
            <a:pPr marL="0" indent="0">
              <a:buNone/>
            </a:pPr>
            <a:r>
              <a:rPr lang="en-US" sz="2400" b="1">
                <a:solidFill>
                  <a:schemeClr val="accent6"/>
                </a:solidFill>
              </a:rPr>
              <a:t>					1901 Butterfield Road, Suite 260</a:t>
            </a:r>
          </a:p>
          <a:p>
            <a:pPr marL="0" indent="0">
              <a:buNone/>
            </a:pPr>
            <a:r>
              <a:rPr lang="en-US" sz="2400" b="1">
                <a:solidFill>
                  <a:schemeClr val="accent6"/>
                </a:solidFill>
              </a:rPr>
              <a:t>					Downers Grove, IL 60515</a:t>
            </a:r>
          </a:p>
          <a:p>
            <a:endParaRPr lang="en-US"/>
          </a:p>
        </p:txBody>
      </p:sp>
      <p:sp>
        <p:nvSpPr>
          <p:cNvPr id="3" name="Slide Number Placeholder 2">
            <a:extLst>
              <a:ext uri="{FF2B5EF4-FFF2-40B4-BE49-F238E27FC236}">
                <a16:creationId xmlns:a16="http://schemas.microsoft.com/office/drawing/2014/main" id="{828A5C8F-DC12-4C0F-8CC9-2EEB2A3C5A6A}"/>
              </a:ext>
            </a:extLst>
          </p:cNvPr>
          <p:cNvSpPr>
            <a:spLocks noGrp="1"/>
          </p:cNvSpPr>
          <p:nvPr>
            <p:ph type="sldNum" sz="quarter" idx="12"/>
          </p:nvPr>
        </p:nvSpPr>
        <p:spPr/>
        <p:txBody>
          <a:bodyPr/>
          <a:lstStyle/>
          <a:p>
            <a:fld id="{4FAB73BC-B049-4115-A692-8D63A059BFB8}" type="slidenum">
              <a:rPr lang="en-US" smtClean="0"/>
              <a:pPr/>
              <a:t>37</a:t>
            </a:fld>
            <a:endParaRPr lang="en-US"/>
          </a:p>
        </p:txBody>
      </p:sp>
      <p:sp>
        <p:nvSpPr>
          <p:cNvPr id="5" name="Content Placeholder 4">
            <a:extLst>
              <a:ext uri="{FF2B5EF4-FFF2-40B4-BE49-F238E27FC236}">
                <a16:creationId xmlns:a16="http://schemas.microsoft.com/office/drawing/2014/main" id="{28C5DF0A-3759-4F42-B4CD-709DA6E0DBA1}"/>
              </a:ext>
            </a:extLst>
          </p:cNvPr>
          <p:cNvSpPr>
            <a:spLocks noGrp="1"/>
          </p:cNvSpPr>
          <p:nvPr>
            <p:ph idx="1"/>
          </p:nvPr>
        </p:nvSpPr>
        <p:spPr>
          <a:xfrm>
            <a:off x="-88135" y="0"/>
            <a:ext cx="11822933" cy="6263101"/>
          </a:xfrm>
        </p:spPr>
        <p:txBody>
          <a:bodyPr/>
          <a:lstStyle/>
          <a:p>
            <a:pPr marL="0" indent="0" algn="ctr">
              <a:buNone/>
            </a:pPr>
            <a:r>
              <a:rPr lang="en-US" sz="2800"/>
              <a:t>Your continued involvement and input is important to this project! </a:t>
            </a:r>
          </a:p>
          <a:p>
            <a:pPr marL="0" indent="0" algn="ctr">
              <a:buNone/>
            </a:pPr>
            <a:endParaRPr lang="en-US" sz="1100"/>
          </a:p>
          <a:p>
            <a:pPr marL="0" indent="0" algn="ctr">
              <a:buNone/>
            </a:pPr>
            <a:r>
              <a:rPr lang="en-US" sz="6000"/>
              <a:t>Thank you!</a:t>
            </a:r>
            <a:endParaRPr lang="en-US" sz="6000">
              <a:cs typeface="Arial"/>
            </a:endParaRPr>
          </a:p>
          <a:p>
            <a:pPr marL="0" indent="0" algn="ctr">
              <a:buNone/>
            </a:pPr>
            <a:endParaRPr lang="en-US" sz="1200">
              <a:cs typeface="Arial"/>
            </a:endParaRPr>
          </a:p>
          <a:p>
            <a:pPr marL="0" indent="0" algn="ctr">
              <a:buNone/>
            </a:pPr>
            <a:r>
              <a:rPr lang="en-US" sz="2800"/>
              <a:t>	View project materials at www.</a:t>
            </a:r>
            <a:r>
              <a:rPr lang="en-US" sz="2800" i="1"/>
              <a:t>grandgatewayep.com</a:t>
            </a:r>
            <a:endParaRPr lang="en-US" sz="2800" i="1">
              <a:cs typeface="Arial"/>
            </a:endParaRPr>
          </a:p>
          <a:p>
            <a:pPr marL="0" indent="0" algn="ctr">
              <a:buNone/>
            </a:pPr>
            <a:endParaRPr lang="en-US" sz="2800" i="1"/>
          </a:p>
          <a:p>
            <a:pPr marL="0" indent="0" algn="ctr">
              <a:buNone/>
            </a:pPr>
            <a:r>
              <a:rPr lang="en-US" sz="2800"/>
              <a:t>   Send us an email at: </a:t>
            </a:r>
            <a:r>
              <a:rPr lang="en-US" sz="2800" i="1">
                <a:hlinkClick r:id="rId5"/>
              </a:rPr>
              <a:t>info@grandgatewayep.com</a:t>
            </a:r>
            <a:endParaRPr lang="en-US" sz="2800" i="1"/>
          </a:p>
        </p:txBody>
      </p:sp>
      <p:pic>
        <p:nvPicPr>
          <p:cNvPr id="4" name="Graphic 3" descr="Mailbox with solid fill">
            <a:extLst>
              <a:ext uri="{FF2B5EF4-FFF2-40B4-BE49-F238E27FC236}">
                <a16:creationId xmlns:a16="http://schemas.microsoft.com/office/drawing/2014/main" id="{E4CCC939-A3A6-4447-C7DF-B0CDD6E8F6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254" y="5042713"/>
            <a:ext cx="914400" cy="914400"/>
          </a:xfrm>
          <a:prstGeom prst="rect">
            <a:avLst/>
          </a:prstGeom>
        </p:spPr>
      </p:pic>
      <p:pic>
        <p:nvPicPr>
          <p:cNvPr id="7" name="Graphic 6" descr="Programmer female with solid fill">
            <a:extLst>
              <a:ext uri="{FF2B5EF4-FFF2-40B4-BE49-F238E27FC236}">
                <a16:creationId xmlns:a16="http://schemas.microsoft.com/office/drawing/2014/main" id="{46AB8731-BC9D-BEF7-F506-7F5D3913F7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254" y="2144775"/>
            <a:ext cx="988141" cy="988141"/>
          </a:xfrm>
          <a:prstGeom prst="rect">
            <a:avLst/>
          </a:prstGeom>
        </p:spPr>
      </p:pic>
      <p:pic>
        <p:nvPicPr>
          <p:cNvPr id="9" name="Graphic 8" descr="Email with solid fill">
            <a:extLst>
              <a:ext uri="{FF2B5EF4-FFF2-40B4-BE49-F238E27FC236}">
                <a16:creationId xmlns:a16="http://schemas.microsoft.com/office/drawing/2014/main" id="{EABF4FF2-5884-F27B-1D3A-68D4AF3CBC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125" y="3367281"/>
            <a:ext cx="914400" cy="914400"/>
          </a:xfrm>
          <a:prstGeom prst="rect">
            <a:avLst/>
          </a:prstGeom>
        </p:spPr>
      </p:pic>
      <p:pic>
        <p:nvPicPr>
          <p:cNvPr id="2" name="Audio 1">
            <a:hlinkClick r:id="" action="ppaction://media"/>
            <a:extLst>
              <a:ext uri="{FF2B5EF4-FFF2-40B4-BE49-F238E27FC236}">
                <a16:creationId xmlns:a16="http://schemas.microsoft.com/office/drawing/2014/main" id="{44F0AC7F-388E-9223-E5C9-7A15AC4F83A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0643490"/>
      </p:ext>
    </p:extLst>
  </p:cSld>
  <p:clrMapOvr>
    <a:masterClrMapping/>
  </p:clrMapOvr>
  <mc:AlternateContent xmlns:mc="http://schemas.openxmlformats.org/markup-compatibility/2006">
    <mc:Choice xmlns:p14="http://schemas.microsoft.com/office/powerpoint/2010/main" Requires="p14">
      <p:transition spd="slow" p14:dur="2000" advClick="0" advTm="31967"/>
    </mc:Choice>
    <mc:Fallback>
      <p:transition spd="slow" advClick="0" advTm="3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24159" y="931916"/>
            <a:ext cx="6439662" cy="3255264"/>
          </a:xfrm>
        </p:spPr>
        <p:txBody>
          <a:bodyPr/>
          <a:lstStyle/>
          <a:p>
            <a:r>
              <a:rPr lang="en-US"/>
              <a:t>THE PROJECT TEAM</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4</a:t>
            </a:fld>
            <a:endParaRPr lang="en-US"/>
          </a:p>
        </p:txBody>
      </p:sp>
      <p:pic>
        <p:nvPicPr>
          <p:cNvPr id="2" name="Audio 1">
            <a:hlinkClick r:id="" action="ppaction://media"/>
            <a:extLst>
              <a:ext uri="{FF2B5EF4-FFF2-40B4-BE49-F238E27FC236}">
                <a16:creationId xmlns:a16="http://schemas.microsoft.com/office/drawing/2014/main" id="{D8FA41F9-A100-FA45-EF35-C5E4ECF93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5430641"/>
      </p:ext>
    </p:extLst>
  </p:cSld>
  <p:clrMapOvr>
    <a:masterClrMapping/>
  </p:clrMapOvr>
  <mc:AlternateContent xmlns:mc="http://schemas.openxmlformats.org/markup-compatibility/2006">
    <mc:Choice xmlns:p14="http://schemas.microsoft.com/office/powerpoint/2010/main" Requires="p14">
      <p:transition spd="slow" p14:dur="2000" advClick="0" advTm="15104"/>
    </mc:Choice>
    <mc:Fallback>
      <p:transition spd="slow" advClick="0" advTm="1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1" y="0"/>
            <a:ext cx="10549463" cy="1371600"/>
          </a:xfrm>
        </p:spPr>
        <p:txBody>
          <a:bodyPr/>
          <a:lstStyle/>
          <a:p>
            <a:r>
              <a:rPr lang="en-US"/>
              <a:t>INTRODUCTIONS</a:t>
            </a:r>
            <a:br>
              <a:rPr lang="en-US"/>
            </a:br>
            <a:r>
              <a:rPr lang="en-US" sz="2800" i="1"/>
              <a:t>Project Team &amp; Community Advisory Group Members</a:t>
            </a:r>
            <a:endParaRPr lang="en-US" i="1"/>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5</a:t>
            </a:fld>
            <a:endParaRPr lang="en-US"/>
          </a:p>
        </p:txBody>
      </p:sp>
      <p:pic>
        <p:nvPicPr>
          <p:cNvPr id="7" name="Picture 6" descr="A close up of a sign&#10;&#10;Description automatically generated">
            <a:extLst>
              <a:ext uri="{FF2B5EF4-FFF2-40B4-BE49-F238E27FC236}">
                <a16:creationId xmlns:a16="http://schemas.microsoft.com/office/drawing/2014/main" id="{A9BD5999-7EF9-4EBA-A100-1A9B224EFBAC}"/>
              </a:ext>
            </a:extLst>
          </p:cNvPr>
          <p:cNvPicPr>
            <a:picLocks noChangeAspect="1"/>
          </p:cNvPicPr>
          <p:nvPr/>
        </p:nvPicPr>
        <p:blipFill>
          <a:blip r:embed="rId5"/>
          <a:stretch>
            <a:fillRect/>
          </a:stretch>
        </p:blipFill>
        <p:spPr>
          <a:xfrm>
            <a:off x="3010755" y="6108825"/>
            <a:ext cx="1152147" cy="768099"/>
          </a:xfrm>
          <a:prstGeom prst="rect">
            <a:avLst/>
          </a:prstGeom>
        </p:spPr>
      </p:pic>
      <p:pic>
        <p:nvPicPr>
          <p:cNvPr id="9" name="Picture 8" descr="A close up of a sign&#10;&#10;Description automatically generated">
            <a:extLst>
              <a:ext uri="{FF2B5EF4-FFF2-40B4-BE49-F238E27FC236}">
                <a16:creationId xmlns:a16="http://schemas.microsoft.com/office/drawing/2014/main" id="{F05A1D7A-66CE-4514-BEE3-D651D9067A12}"/>
              </a:ext>
            </a:extLst>
          </p:cNvPr>
          <p:cNvPicPr>
            <a:picLocks noChangeAspect="1"/>
          </p:cNvPicPr>
          <p:nvPr/>
        </p:nvPicPr>
        <p:blipFill>
          <a:blip r:embed="rId6"/>
          <a:stretch>
            <a:fillRect/>
          </a:stretch>
        </p:blipFill>
        <p:spPr>
          <a:xfrm>
            <a:off x="5130126" y="6156707"/>
            <a:ext cx="1764631" cy="518730"/>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9E330C9D-50F7-4625-9DC8-B6F036EED9A5}"/>
              </a:ext>
            </a:extLst>
          </p:cNvPr>
          <p:cNvPicPr>
            <a:picLocks noChangeAspect="1"/>
          </p:cNvPicPr>
          <p:nvPr/>
        </p:nvPicPr>
        <p:blipFill rotWithShape="1">
          <a:blip r:embed="rId7"/>
          <a:srcRect t="21692"/>
          <a:stretch/>
        </p:blipFill>
        <p:spPr>
          <a:xfrm>
            <a:off x="1077689" y="1451078"/>
            <a:ext cx="2180166" cy="1074075"/>
          </a:xfrm>
          <a:prstGeom prst="rect">
            <a:avLst/>
          </a:prstGeom>
        </p:spPr>
      </p:pic>
      <p:pic>
        <p:nvPicPr>
          <p:cNvPr id="11" name="Content Placeholder 12" descr="A close up of a sign&#10;&#10;Description automatically generated">
            <a:extLst>
              <a:ext uri="{FF2B5EF4-FFF2-40B4-BE49-F238E27FC236}">
                <a16:creationId xmlns:a16="http://schemas.microsoft.com/office/drawing/2014/main" id="{D430C3F3-F6EC-4DE2-BFF3-F8E86B211B79}"/>
              </a:ext>
            </a:extLst>
          </p:cNvPr>
          <p:cNvPicPr>
            <a:picLocks noChangeAspect="1"/>
          </p:cNvPicPr>
          <p:nvPr/>
        </p:nvPicPr>
        <p:blipFill>
          <a:blip r:embed="rId8"/>
          <a:stretch>
            <a:fillRect/>
          </a:stretch>
        </p:blipFill>
        <p:spPr>
          <a:xfrm>
            <a:off x="8485468" y="1533476"/>
            <a:ext cx="1236072" cy="1236072"/>
          </a:xfrm>
          <a:prstGeom prst="rect">
            <a:avLst/>
          </a:prstGeom>
        </p:spPr>
      </p:pic>
      <p:grpSp>
        <p:nvGrpSpPr>
          <p:cNvPr id="12" name="Group 11">
            <a:extLst>
              <a:ext uri="{FF2B5EF4-FFF2-40B4-BE49-F238E27FC236}">
                <a16:creationId xmlns:a16="http://schemas.microsoft.com/office/drawing/2014/main" id="{125B39D9-0385-4260-9F58-D1D34E34093F}"/>
              </a:ext>
            </a:extLst>
          </p:cNvPr>
          <p:cNvGrpSpPr/>
          <p:nvPr/>
        </p:nvGrpSpPr>
        <p:grpSpPr>
          <a:xfrm>
            <a:off x="4669574" y="1517511"/>
            <a:ext cx="3019588" cy="922448"/>
            <a:chOff x="3178559" y="2048458"/>
            <a:chExt cx="3331423" cy="1017710"/>
          </a:xfrm>
        </p:grpSpPr>
        <p:pic>
          <p:nvPicPr>
            <p:cNvPr id="13" name="Picture 12" descr="A close up of a logo&#10;&#10;Description automatically generated">
              <a:extLst>
                <a:ext uri="{FF2B5EF4-FFF2-40B4-BE49-F238E27FC236}">
                  <a16:creationId xmlns:a16="http://schemas.microsoft.com/office/drawing/2014/main" id="{FBD40D96-2B5E-48BC-907D-D8F3FA991399}"/>
                </a:ext>
              </a:extLst>
            </p:cNvPr>
            <p:cNvPicPr>
              <a:picLocks noChangeAspect="1"/>
            </p:cNvPicPr>
            <p:nvPr/>
          </p:nvPicPr>
          <p:blipFill rotWithShape="1">
            <a:blip r:embed="rId9"/>
            <a:srcRect r="39509"/>
            <a:stretch/>
          </p:blipFill>
          <p:spPr>
            <a:xfrm>
              <a:off x="3178559" y="2048458"/>
              <a:ext cx="3331423" cy="882182"/>
            </a:xfrm>
            <a:prstGeom prst="rect">
              <a:avLst/>
            </a:prstGeom>
          </p:spPr>
        </p:pic>
        <p:pic>
          <p:nvPicPr>
            <p:cNvPr id="14" name="Picture 13" descr="A close up of a logo&#10;&#10;Description automatically generated">
              <a:extLst>
                <a:ext uri="{FF2B5EF4-FFF2-40B4-BE49-F238E27FC236}">
                  <a16:creationId xmlns:a16="http://schemas.microsoft.com/office/drawing/2014/main" id="{6EFD062F-F21C-4CC9-B010-18B0FD8624F2}"/>
                </a:ext>
              </a:extLst>
            </p:cNvPr>
            <p:cNvPicPr>
              <a:picLocks noChangeAspect="1"/>
            </p:cNvPicPr>
            <p:nvPr/>
          </p:nvPicPr>
          <p:blipFill rotWithShape="1">
            <a:blip r:embed="rId9"/>
            <a:srcRect l="60738" t="27456" b="21491"/>
            <a:stretch/>
          </p:blipFill>
          <p:spPr>
            <a:xfrm>
              <a:off x="4121624" y="2615792"/>
              <a:ext cx="2162264" cy="450376"/>
            </a:xfrm>
            <a:prstGeom prst="rect">
              <a:avLst/>
            </a:prstGeom>
          </p:spPr>
        </p:pic>
      </p:grpSp>
      <p:cxnSp>
        <p:nvCxnSpPr>
          <p:cNvPr id="15" name="Straight Connector 14">
            <a:extLst>
              <a:ext uri="{FF2B5EF4-FFF2-40B4-BE49-F238E27FC236}">
                <a16:creationId xmlns:a16="http://schemas.microsoft.com/office/drawing/2014/main" id="{B999E857-668F-4D0C-8C03-3063D6FFBCA7}"/>
              </a:ext>
            </a:extLst>
          </p:cNvPr>
          <p:cNvCxnSpPr>
            <a:cxnSpLocks/>
          </p:cNvCxnSpPr>
          <p:nvPr/>
        </p:nvCxnSpPr>
        <p:spPr>
          <a:xfrm>
            <a:off x="4197477" y="152398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7E43-BB12-4F8A-BDD3-44FBDC6D21E9}"/>
              </a:ext>
            </a:extLst>
          </p:cNvPr>
          <p:cNvCxnSpPr>
            <a:cxnSpLocks/>
          </p:cNvCxnSpPr>
          <p:nvPr/>
        </p:nvCxnSpPr>
        <p:spPr>
          <a:xfrm>
            <a:off x="8409596" y="1513455"/>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CE52-6797-4032-B994-688534E7D2D8}"/>
              </a:ext>
            </a:extLst>
          </p:cNvPr>
          <p:cNvCxnSpPr>
            <a:cxnSpLocks/>
          </p:cNvCxnSpPr>
          <p:nvPr/>
        </p:nvCxnSpPr>
        <p:spPr>
          <a:xfrm>
            <a:off x="250370" y="3033213"/>
            <a:ext cx="11222903"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21EB423-742F-4A17-B6BE-A2BD3064033C}"/>
              </a:ext>
            </a:extLst>
          </p:cNvPr>
          <p:cNvPicPr>
            <a:picLocks noChangeAspect="1"/>
          </p:cNvPicPr>
          <p:nvPr/>
        </p:nvPicPr>
        <p:blipFill>
          <a:blip r:embed="rId10"/>
          <a:srcRect/>
          <a:stretch/>
        </p:blipFill>
        <p:spPr>
          <a:xfrm>
            <a:off x="303180" y="3365902"/>
            <a:ext cx="2868225" cy="704946"/>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186F9482-DAD0-4A6B-AEBB-30FE36135D9E}"/>
              </a:ext>
            </a:extLst>
          </p:cNvPr>
          <p:cNvPicPr>
            <a:picLocks noChangeAspect="1"/>
          </p:cNvPicPr>
          <p:nvPr/>
        </p:nvPicPr>
        <p:blipFill>
          <a:blip r:embed="rId11"/>
          <a:stretch>
            <a:fillRect/>
          </a:stretch>
        </p:blipFill>
        <p:spPr>
          <a:xfrm>
            <a:off x="3761309" y="3151102"/>
            <a:ext cx="2929508" cy="869586"/>
          </a:xfrm>
          <a:prstGeom prst="rect">
            <a:avLst/>
          </a:prstGeom>
        </p:spPr>
      </p:pic>
      <p:cxnSp>
        <p:nvCxnSpPr>
          <p:cNvPr id="22" name="Straight Connector 21">
            <a:extLst>
              <a:ext uri="{FF2B5EF4-FFF2-40B4-BE49-F238E27FC236}">
                <a16:creationId xmlns:a16="http://schemas.microsoft.com/office/drawing/2014/main" id="{C8570046-100D-46B5-A1AA-FDC8024C29BC}"/>
              </a:ext>
            </a:extLst>
          </p:cNvPr>
          <p:cNvCxnSpPr>
            <a:cxnSpLocks/>
          </p:cNvCxnSpPr>
          <p:nvPr/>
        </p:nvCxnSpPr>
        <p:spPr>
          <a:xfrm>
            <a:off x="434116" y="4245470"/>
            <a:ext cx="11222903"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0695804C-A1C8-45AC-9B56-0D1DC2AE3609}"/>
              </a:ext>
            </a:extLst>
          </p:cNvPr>
          <p:cNvPicPr>
            <a:picLocks noChangeAspect="1"/>
          </p:cNvPicPr>
          <p:nvPr/>
        </p:nvPicPr>
        <p:blipFill>
          <a:blip r:embed="rId12"/>
          <a:stretch>
            <a:fillRect/>
          </a:stretch>
        </p:blipFill>
        <p:spPr>
          <a:xfrm>
            <a:off x="8908026" y="3164696"/>
            <a:ext cx="2618057" cy="837515"/>
          </a:xfrm>
          <a:prstGeom prst="rect">
            <a:avLst/>
          </a:prstGeom>
        </p:spPr>
      </p:pic>
      <p:cxnSp>
        <p:nvCxnSpPr>
          <p:cNvPr id="30" name="Straight Connector 29">
            <a:extLst>
              <a:ext uri="{FF2B5EF4-FFF2-40B4-BE49-F238E27FC236}">
                <a16:creationId xmlns:a16="http://schemas.microsoft.com/office/drawing/2014/main" id="{DC1059F8-1C4A-40BC-A2D4-F405897B4B4B}"/>
              </a:ext>
            </a:extLst>
          </p:cNvPr>
          <p:cNvCxnSpPr>
            <a:cxnSpLocks/>
          </p:cNvCxnSpPr>
          <p:nvPr/>
        </p:nvCxnSpPr>
        <p:spPr>
          <a:xfrm>
            <a:off x="3695342" y="3117627"/>
            <a:ext cx="0" cy="903061"/>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descr="A picture containing drawing&#10;&#10;Description automatically generated">
            <a:extLst>
              <a:ext uri="{FF2B5EF4-FFF2-40B4-BE49-F238E27FC236}">
                <a16:creationId xmlns:a16="http://schemas.microsoft.com/office/drawing/2014/main" id="{5075286F-7421-4D60-8357-A2F137F9BF30}"/>
              </a:ext>
            </a:extLst>
          </p:cNvPr>
          <p:cNvPicPr>
            <a:picLocks noChangeAspect="1"/>
          </p:cNvPicPr>
          <p:nvPr/>
        </p:nvPicPr>
        <p:blipFill>
          <a:blip r:embed="rId13"/>
          <a:stretch>
            <a:fillRect/>
          </a:stretch>
        </p:blipFill>
        <p:spPr>
          <a:xfrm>
            <a:off x="434117" y="4462098"/>
            <a:ext cx="2934726" cy="456072"/>
          </a:xfrm>
          <a:prstGeom prst="rect">
            <a:avLst/>
          </a:prstGeom>
        </p:spPr>
      </p:pic>
      <p:pic>
        <p:nvPicPr>
          <p:cNvPr id="3" name="Picture 3" descr="Logo&#10;&#10;Description automatically generated">
            <a:extLst>
              <a:ext uri="{FF2B5EF4-FFF2-40B4-BE49-F238E27FC236}">
                <a16:creationId xmlns:a16="http://schemas.microsoft.com/office/drawing/2014/main" id="{182A4573-41CF-47A4-AF01-094C4586CB69}"/>
              </a:ext>
            </a:extLst>
          </p:cNvPr>
          <p:cNvPicPr>
            <a:picLocks noChangeAspect="1"/>
          </p:cNvPicPr>
          <p:nvPr/>
        </p:nvPicPr>
        <p:blipFill>
          <a:blip r:embed="rId14"/>
          <a:stretch>
            <a:fillRect/>
          </a:stretch>
        </p:blipFill>
        <p:spPr>
          <a:xfrm>
            <a:off x="7340812" y="3125232"/>
            <a:ext cx="1032042" cy="928709"/>
          </a:xfrm>
          <a:prstGeom prst="rect">
            <a:avLst/>
          </a:prstGeom>
        </p:spPr>
      </p:pic>
      <p:cxnSp>
        <p:nvCxnSpPr>
          <p:cNvPr id="39" name="Straight Connector 38">
            <a:extLst>
              <a:ext uri="{FF2B5EF4-FFF2-40B4-BE49-F238E27FC236}">
                <a16:creationId xmlns:a16="http://schemas.microsoft.com/office/drawing/2014/main" id="{883C3551-E367-4CB7-AB81-176B1987CA75}"/>
              </a:ext>
            </a:extLst>
          </p:cNvPr>
          <p:cNvCxnSpPr>
            <a:cxnSpLocks/>
          </p:cNvCxnSpPr>
          <p:nvPr/>
        </p:nvCxnSpPr>
        <p:spPr>
          <a:xfrm>
            <a:off x="8660374" y="3170381"/>
            <a:ext cx="0" cy="903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0A7B96-4D25-4746-83D8-36CA3DDEB4AD}"/>
              </a:ext>
            </a:extLst>
          </p:cNvPr>
          <p:cNvCxnSpPr>
            <a:cxnSpLocks/>
          </p:cNvCxnSpPr>
          <p:nvPr/>
        </p:nvCxnSpPr>
        <p:spPr>
          <a:xfrm>
            <a:off x="6935847" y="3167787"/>
            <a:ext cx="0" cy="903061"/>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descr="A picture containing drawing&#10;&#10;Description automatically generated">
            <a:extLst>
              <a:ext uri="{FF2B5EF4-FFF2-40B4-BE49-F238E27FC236}">
                <a16:creationId xmlns:a16="http://schemas.microsoft.com/office/drawing/2014/main" id="{A517ABEC-E6CD-44C7-ACE3-CD6D66B44F5F}"/>
              </a:ext>
            </a:extLst>
          </p:cNvPr>
          <p:cNvPicPr>
            <a:picLocks noChangeAspect="1"/>
          </p:cNvPicPr>
          <p:nvPr/>
        </p:nvPicPr>
        <p:blipFill>
          <a:blip r:embed="rId15"/>
          <a:stretch>
            <a:fillRect/>
          </a:stretch>
        </p:blipFill>
        <p:spPr>
          <a:xfrm>
            <a:off x="3549478" y="5287467"/>
            <a:ext cx="955618" cy="815640"/>
          </a:xfrm>
          <a:prstGeom prst="rect">
            <a:avLst/>
          </a:prstGeom>
        </p:spPr>
      </p:pic>
      <p:pic>
        <p:nvPicPr>
          <p:cNvPr id="42" name="Picture 41" descr="A picture containing flower, bird&#10;&#10;Description automatically generated">
            <a:extLst>
              <a:ext uri="{FF2B5EF4-FFF2-40B4-BE49-F238E27FC236}">
                <a16:creationId xmlns:a16="http://schemas.microsoft.com/office/drawing/2014/main" id="{A6B6FD7A-402B-47A3-89BA-D67CD349D728}"/>
              </a:ext>
            </a:extLst>
          </p:cNvPr>
          <p:cNvPicPr>
            <a:picLocks noChangeAspect="1"/>
          </p:cNvPicPr>
          <p:nvPr/>
        </p:nvPicPr>
        <p:blipFill rotWithShape="1">
          <a:blip r:embed="rId16"/>
          <a:srcRect l="17934" t="33173" r="19029" b="32080"/>
          <a:stretch/>
        </p:blipFill>
        <p:spPr>
          <a:xfrm>
            <a:off x="9222024" y="5166724"/>
            <a:ext cx="1476616" cy="813925"/>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E9720DD7-5E33-4076-B970-553E6ECE06D6}"/>
              </a:ext>
            </a:extLst>
          </p:cNvPr>
          <p:cNvPicPr>
            <a:picLocks noChangeAspect="1"/>
          </p:cNvPicPr>
          <p:nvPr/>
        </p:nvPicPr>
        <p:blipFill>
          <a:blip r:embed="rId17"/>
          <a:stretch>
            <a:fillRect/>
          </a:stretch>
        </p:blipFill>
        <p:spPr>
          <a:xfrm>
            <a:off x="2430536" y="5297627"/>
            <a:ext cx="770681" cy="770681"/>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8D7D6D9C-71C9-4782-A287-23B183A50029}"/>
              </a:ext>
            </a:extLst>
          </p:cNvPr>
          <p:cNvPicPr>
            <a:picLocks noChangeAspect="1"/>
          </p:cNvPicPr>
          <p:nvPr/>
        </p:nvPicPr>
        <p:blipFill>
          <a:blip r:embed="rId18"/>
          <a:stretch>
            <a:fillRect/>
          </a:stretch>
        </p:blipFill>
        <p:spPr>
          <a:xfrm>
            <a:off x="6769214" y="4615898"/>
            <a:ext cx="1891160" cy="476513"/>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A099BCE-A22F-4212-AA23-51B9393DD54D}"/>
              </a:ext>
            </a:extLst>
          </p:cNvPr>
          <p:cNvPicPr>
            <a:picLocks noChangeAspect="1"/>
          </p:cNvPicPr>
          <p:nvPr/>
        </p:nvPicPr>
        <p:blipFill>
          <a:blip r:embed="rId19"/>
          <a:stretch>
            <a:fillRect/>
          </a:stretch>
        </p:blipFill>
        <p:spPr>
          <a:xfrm>
            <a:off x="4904928" y="5381766"/>
            <a:ext cx="1814620" cy="627041"/>
          </a:xfrm>
          <a:prstGeom prst="rect">
            <a:avLst/>
          </a:prstGeom>
        </p:spPr>
      </p:pic>
      <p:pic>
        <p:nvPicPr>
          <p:cNvPr id="46" name="Picture 45" descr="A close up of a logo&#10;&#10;Description automatically generated">
            <a:extLst>
              <a:ext uri="{FF2B5EF4-FFF2-40B4-BE49-F238E27FC236}">
                <a16:creationId xmlns:a16="http://schemas.microsoft.com/office/drawing/2014/main" id="{E7360622-5802-4368-BFAA-7B74408B7568}"/>
              </a:ext>
            </a:extLst>
          </p:cNvPr>
          <p:cNvPicPr>
            <a:picLocks noChangeAspect="1"/>
          </p:cNvPicPr>
          <p:nvPr/>
        </p:nvPicPr>
        <p:blipFill rotWithShape="1">
          <a:blip r:embed="rId20"/>
          <a:srcRect l="7164" t="8837" r="14316" b="7977"/>
          <a:stretch/>
        </p:blipFill>
        <p:spPr>
          <a:xfrm>
            <a:off x="7119381" y="5316756"/>
            <a:ext cx="1746382" cy="790706"/>
          </a:xfrm>
          <a:prstGeom prst="rect">
            <a:avLst/>
          </a:prstGeom>
        </p:spPr>
      </p:pic>
      <p:pic>
        <p:nvPicPr>
          <p:cNvPr id="47" name="Picture 46" descr="A picture containing food, drawing&#10;&#10;Description automatically generated">
            <a:extLst>
              <a:ext uri="{FF2B5EF4-FFF2-40B4-BE49-F238E27FC236}">
                <a16:creationId xmlns:a16="http://schemas.microsoft.com/office/drawing/2014/main" id="{12BBA30C-FC54-4FBE-834D-2B2529F01915}"/>
              </a:ext>
            </a:extLst>
          </p:cNvPr>
          <p:cNvPicPr>
            <a:picLocks noChangeAspect="1"/>
          </p:cNvPicPr>
          <p:nvPr/>
        </p:nvPicPr>
        <p:blipFill rotWithShape="1">
          <a:blip r:embed="rId21"/>
          <a:srcRect t="9427"/>
          <a:stretch/>
        </p:blipFill>
        <p:spPr>
          <a:xfrm>
            <a:off x="9212974" y="4554408"/>
            <a:ext cx="1381414" cy="561019"/>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FDD0960A-3991-4E5C-9E8B-94B370BC775F}"/>
              </a:ext>
            </a:extLst>
          </p:cNvPr>
          <p:cNvPicPr>
            <a:picLocks noChangeAspect="1"/>
          </p:cNvPicPr>
          <p:nvPr/>
        </p:nvPicPr>
        <p:blipFill rotWithShape="1">
          <a:blip r:embed="rId22"/>
          <a:srcRect l="32321" t="19838" r="33647" b="22106"/>
          <a:stretch/>
        </p:blipFill>
        <p:spPr>
          <a:xfrm>
            <a:off x="3824851" y="4455805"/>
            <a:ext cx="719932" cy="687770"/>
          </a:xfrm>
          <a:prstGeom prst="rect">
            <a:avLst/>
          </a:prstGeom>
        </p:spPr>
      </p:pic>
      <p:pic>
        <p:nvPicPr>
          <p:cNvPr id="49" name="Picture 48" descr="A picture containing food&#10;&#10;Description automatically generated">
            <a:extLst>
              <a:ext uri="{FF2B5EF4-FFF2-40B4-BE49-F238E27FC236}">
                <a16:creationId xmlns:a16="http://schemas.microsoft.com/office/drawing/2014/main" id="{BD661BCE-4462-4966-B0EA-893CEFB1E158}"/>
              </a:ext>
            </a:extLst>
          </p:cNvPr>
          <p:cNvPicPr>
            <a:picLocks noChangeAspect="1"/>
          </p:cNvPicPr>
          <p:nvPr/>
        </p:nvPicPr>
        <p:blipFill rotWithShape="1">
          <a:blip r:embed="rId23"/>
          <a:srcRect l="20020" r="19672"/>
          <a:stretch/>
        </p:blipFill>
        <p:spPr>
          <a:xfrm>
            <a:off x="10920455" y="4417499"/>
            <a:ext cx="638774" cy="1059194"/>
          </a:xfrm>
          <a:prstGeom prst="rect">
            <a:avLst/>
          </a:prstGeom>
        </p:spPr>
      </p:pic>
      <p:pic>
        <p:nvPicPr>
          <p:cNvPr id="50" name="Picture 49" descr="Graphical user interface, text&#10;&#10;Description automatically generated">
            <a:extLst>
              <a:ext uri="{FF2B5EF4-FFF2-40B4-BE49-F238E27FC236}">
                <a16:creationId xmlns:a16="http://schemas.microsoft.com/office/drawing/2014/main" id="{032DB102-A96B-44CF-A92E-AAA05C724B00}"/>
              </a:ext>
            </a:extLst>
          </p:cNvPr>
          <p:cNvPicPr>
            <a:picLocks noChangeAspect="1"/>
          </p:cNvPicPr>
          <p:nvPr/>
        </p:nvPicPr>
        <p:blipFill>
          <a:blip r:embed="rId24"/>
          <a:stretch>
            <a:fillRect/>
          </a:stretch>
        </p:blipFill>
        <p:spPr>
          <a:xfrm>
            <a:off x="303180" y="6091649"/>
            <a:ext cx="1740351" cy="583018"/>
          </a:xfrm>
          <a:prstGeom prst="rect">
            <a:avLst/>
          </a:prstGeom>
        </p:spPr>
      </p:pic>
      <p:pic>
        <p:nvPicPr>
          <p:cNvPr id="51" name="Picture 50" descr="A blue circle with a black background&#10;&#10;Description automatically generated with low confidence">
            <a:extLst>
              <a:ext uri="{FF2B5EF4-FFF2-40B4-BE49-F238E27FC236}">
                <a16:creationId xmlns:a16="http://schemas.microsoft.com/office/drawing/2014/main" id="{D786A0F5-AF9E-4DB4-8749-D50AB362A535}"/>
              </a:ext>
            </a:extLst>
          </p:cNvPr>
          <p:cNvPicPr>
            <a:picLocks noChangeAspect="1"/>
          </p:cNvPicPr>
          <p:nvPr/>
        </p:nvPicPr>
        <p:blipFill>
          <a:blip r:embed="rId25"/>
          <a:stretch>
            <a:fillRect/>
          </a:stretch>
        </p:blipFill>
        <p:spPr>
          <a:xfrm>
            <a:off x="294009" y="5196616"/>
            <a:ext cx="1748123" cy="649303"/>
          </a:xfrm>
          <a:prstGeom prst="rect">
            <a:avLst/>
          </a:prstGeom>
        </p:spPr>
      </p:pic>
      <p:pic>
        <p:nvPicPr>
          <p:cNvPr id="52" name="Picture 51" descr="Text&#10;&#10;Description automatically generated with low confidence">
            <a:extLst>
              <a:ext uri="{FF2B5EF4-FFF2-40B4-BE49-F238E27FC236}">
                <a16:creationId xmlns:a16="http://schemas.microsoft.com/office/drawing/2014/main" id="{BA886178-0A5B-4AB1-ADBF-8899A5594755}"/>
              </a:ext>
            </a:extLst>
          </p:cNvPr>
          <p:cNvPicPr>
            <a:picLocks noChangeAspect="1"/>
          </p:cNvPicPr>
          <p:nvPr/>
        </p:nvPicPr>
        <p:blipFill>
          <a:blip r:embed="rId26"/>
          <a:stretch>
            <a:fillRect/>
          </a:stretch>
        </p:blipFill>
        <p:spPr>
          <a:xfrm>
            <a:off x="4837704" y="4539293"/>
            <a:ext cx="1820283" cy="669847"/>
          </a:xfrm>
          <a:prstGeom prst="rect">
            <a:avLst/>
          </a:prstGeom>
        </p:spPr>
      </p:pic>
      <p:pic>
        <p:nvPicPr>
          <p:cNvPr id="4" name="Picture 5" descr="A picture containing text, clipart&#10;&#10;Description automatically generated">
            <a:extLst>
              <a:ext uri="{FF2B5EF4-FFF2-40B4-BE49-F238E27FC236}">
                <a16:creationId xmlns:a16="http://schemas.microsoft.com/office/drawing/2014/main" id="{854F37B6-9894-9F45-8934-7BF4EEC69AA9}"/>
              </a:ext>
            </a:extLst>
          </p:cNvPr>
          <p:cNvPicPr>
            <a:picLocks noChangeAspect="1"/>
          </p:cNvPicPr>
          <p:nvPr/>
        </p:nvPicPr>
        <p:blipFill>
          <a:blip r:embed="rId27"/>
          <a:stretch>
            <a:fillRect/>
          </a:stretch>
        </p:blipFill>
        <p:spPr>
          <a:xfrm>
            <a:off x="8120060" y="6107904"/>
            <a:ext cx="702470" cy="690564"/>
          </a:xfrm>
          <a:prstGeom prst="rect">
            <a:avLst/>
          </a:prstGeom>
        </p:spPr>
      </p:pic>
      <p:pic>
        <p:nvPicPr>
          <p:cNvPr id="8" name="Audio 7">
            <a:hlinkClick r:id="" action="ppaction://media"/>
            <a:extLst>
              <a:ext uri="{FF2B5EF4-FFF2-40B4-BE49-F238E27FC236}">
                <a16:creationId xmlns:a16="http://schemas.microsoft.com/office/drawing/2014/main" id="{4044BD44-3402-6E7E-870B-37B9CFA1ECC7}"/>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430000" y="6096000"/>
            <a:ext cx="609600" cy="609600"/>
          </a:xfrm>
          <a:prstGeom prst="rect">
            <a:avLst/>
          </a:prstGeom>
        </p:spPr>
      </p:pic>
      <p:sp>
        <p:nvSpPr>
          <p:cNvPr id="6" name="TextBox 5">
            <a:extLst>
              <a:ext uri="{FF2B5EF4-FFF2-40B4-BE49-F238E27FC236}">
                <a16:creationId xmlns:a16="http://schemas.microsoft.com/office/drawing/2014/main" id="{27EA3B19-A362-FC05-D717-5864678603B9}"/>
              </a:ext>
            </a:extLst>
          </p:cNvPr>
          <p:cNvSpPr txBox="1"/>
          <p:nvPr/>
        </p:nvSpPr>
        <p:spPr>
          <a:xfrm>
            <a:off x="1" y="2604230"/>
            <a:ext cx="4197474" cy="276999"/>
          </a:xfrm>
          <a:prstGeom prst="rect">
            <a:avLst/>
          </a:prstGeom>
          <a:noFill/>
        </p:spPr>
        <p:txBody>
          <a:bodyPr wrap="square" rtlCol="0">
            <a:spAutoFit/>
          </a:bodyPr>
          <a:lstStyle/>
          <a:p>
            <a:pPr algn="ctr"/>
            <a:r>
              <a:rPr lang="en-US" sz="1200"/>
              <a:t>Angelo “Skip” Saviano, Village President</a:t>
            </a:r>
          </a:p>
        </p:txBody>
      </p:sp>
      <p:sp>
        <p:nvSpPr>
          <p:cNvPr id="53" name="TextBox 52">
            <a:extLst>
              <a:ext uri="{FF2B5EF4-FFF2-40B4-BE49-F238E27FC236}">
                <a16:creationId xmlns:a16="http://schemas.microsoft.com/office/drawing/2014/main" id="{1B863AEC-4450-CA33-8A95-AE007C8CE81A}"/>
              </a:ext>
            </a:extLst>
          </p:cNvPr>
          <p:cNvSpPr txBox="1"/>
          <p:nvPr/>
        </p:nvSpPr>
        <p:spPr>
          <a:xfrm>
            <a:off x="4197478" y="2583723"/>
            <a:ext cx="4212118" cy="276999"/>
          </a:xfrm>
          <a:prstGeom prst="rect">
            <a:avLst/>
          </a:prstGeom>
          <a:noFill/>
        </p:spPr>
        <p:txBody>
          <a:bodyPr wrap="square" rtlCol="0">
            <a:spAutoFit/>
          </a:bodyPr>
          <a:lstStyle/>
          <a:p>
            <a:pPr algn="ctr"/>
            <a:r>
              <a:rPr lang="en-US" sz="1200"/>
              <a:t>Omer Osman, Secretary of Transportation</a:t>
            </a:r>
          </a:p>
        </p:txBody>
      </p:sp>
      <p:sp>
        <p:nvSpPr>
          <p:cNvPr id="54" name="TextBox 53">
            <a:extLst>
              <a:ext uri="{FF2B5EF4-FFF2-40B4-BE49-F238E27FC236}">
                <a16:creationId xmlns:a16="http://schemas.microsoft.com/office/drawing/2014/main" id="{7BE30DFA-0DDA-70E3-0384-7898F7264120}"/>
              </a:ext>
            </a:extLst>
          </p:cNvPr>
          <p:cNvSpPr txBox="1"/>
          <p:nvPr/>
        </p:nvSpPr>
        <p:spPr>
          <a:xfrm>
            <a:off x="9659929" y="1609231"/>
            <a:ext cx="2303470" cy="1415772"/>
          </a:xfrm>
          <a:prstGeom prst="rect">
            <a:avLst/>
          </a:prstGeom>
          <a:noFill/>
        </p:spPr>
        <p:txBody>
          <a:bodyPr wrap="square" rtlCol="0">
            <a:spAutoFit/>
          </a:bodyPr>
          <a:lstStyle/>
          <a:p>
            <a:r>
              <a:rPr lang="en-US" sz="1200"/>
              <a:t>Toni Preckwinkle, Cook </a:t>
            </a:r>
          </a:p>
          <a:p>
            <a:r>
              <a:rPr lang="en-US" sz="1200"/>
              <a:t>County President</a:t>
            </a:r>
          </a:p>
          <a:p>
            <a:endParaRPr lang="en-US" sz="1200"/>
          </a:p>
          <a:p>
            <a:r>
              <a:rPr lang="en-US" sz="1200"/>
              <a:t>Peter Silvestri, Cook County Board Commissioner, 9</a:t>
            </a:r>
            <a:r>
              <a:rPr lang="en-US" sz="1200" baseline="30000"/>
              <a:t>th</a:t>
            </a:r>
            <a:r>
              <a:rPr lang="en-US" sz="1200"/>
              <a:t> District</a:t>
            </a:r>
          </a:p>
          <a:p>
            <a:endParaRPr lang="en-US" sz="1400"/>
          </a:p>
        </p:txBody>
      </p:sp>
    </p:spTree>
    <p:extLst>
      <p:ext uri="{BB962C8B-B14F-4D97-AF65-F5344CB8AC3E}">
        <p14:creationId xmlns:p14="http://schemas.microsoft.com/office/powerpoint/2010/main" val="2674471113"/>
      </p:ext>
    </p:extLst>
  </p:cSld>
  <p:clrMapOvr>
    <a:masterClrMapping/>
  </p:clrMapOvr>
  <mc:AlternateContent xmlns:mc="http://schemas.openxmlformats.org/markup-compatibility/2006">
    <mc:Choice xmlns:p14="http://schemas.microsoft.com/office/powerpoint/2010/main" Requires="p14">
      <p:transition spd="slow" p14:dur="2000" advClick="0" advTm="58546"/>
    </mc:Choice>
    <mc:Fallback>
      <p:transition spd="slow" advClick="0" advTm="5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1" y="-161365"/>
            <a:ext cx="10549463" cy="1371600"/>
          </a:xfrm>
        </p:spPr>
        <p:txBody>
          <a:bodyPr/>
          <a:lstStyle/>
          <a:p>
            <a:r>
              <a:rPr lang="en-US"/>
              <a:t>	PROJECT STUDY AREA</a:t>
            </a:r>
            <a:br>
              <a:rPr lang="en-US"/>
            </a:br>
            <a:endParaRPr lang="en-US" i="1"/>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6</a:t>
            </a:fld>
            <a:endParaRPr lang="en-US"/>
          </a:p>
        </p:txBody>
      </p:sp>
      <p:pic>
        <p:nvPicPr>
          <p:cNvPr id="36" name="Picture 35" descr="Diagram, timeline&#10;&#10;Description automatically generated">
            <a:extLst>
              <a:ext uri="{FF2B5EF4-FFF2-40B4-BE49-F238E27FC236}">
                <a16:creationId xmlns:a16="http://schemas.microsoft.com/office/drawing/2014/main" id="{EFC72109-5426-EDFC-A11E-0352AE5590EB}"/>
              </a:ext>
            </a:extLst>
          </p:cNvPr>
          <p:cNvPicPr>
            <a:picLocks noChangeAspect="1"/>
          </p:cNvPicPr>
          <p:nvPr/>
        </p:nvPicPr>
        <p:blipFill rotWithShape="1">
          <a:blip r:embed="rId5"/>
          <a:srcRect l="794" t="3980" r="-514" b="7869"/>
          <a:stretch/>
        </p:blipFill>
        <p:spPr>
          <a:xfrm>
            <a:off x="11430" y="0"/>
            <a:ext cx="11660131" cy="6858000"/>
          </a:xfrm>
          <a:prstGeom prst="rect">
            <a:avLst/>
          </a:prstGeom>
          <a:ln w="12700">
            <a:solidFill>
              <a:schemeClr val="tx1"/>
            </a:solidFill>
          </a:ln>
        </p:spPr>
      </p:pic>
      <p:sp>
        <p:nvSpPr>
          <p:cNvPr id="9" name="Rectangle 8">
            <a:extLst>
              <a:ext uri="{FF2B5EF4-FFF2-40B4-BE49-F238E27FC236}">
                <a16:creationId xmlns:a16="http://schemas.microsoft.com/office/drawing/2014/main" id="{373ABD0C-CE2F-695B-AEB1-95C8E210FA11}"/>
              </a:ext>
            </a:extLst>
          </p:cNvPr>
          <p:cNvSpPr/>
          <p:nvPr/>
        </p:nvSpPr>
        <p:spPr>
          <a:xfrm>
            <a:off x="11612880" y="0"/>
            <a:ext cx="262890"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6103880-5830-AC01-79B4-4DDF79683B58}"/>
              </a:ext>
            </a:extLst>
          </p:cNvPr>
          <p:cNvGrpSpPr/>
          <p:nvPr/>
        </p:nvGrpSpPr>
        <p:grpSpPr>
          <a:xfrm>
            <a:off x="8065668" y="251230"/>
            <a:ext cx="3942092" cy="823190"/>
            <a:chOff x="7975169" y="202160"/>
            <a:chExt cx="3808188" cy="546410"/>
          </a:xfrm>
        </p:grpSpPr>
        <p:sp>
          <p:nvSpPr>
            <p:cNvPr id="3" name="Rectangle 2">
              <a:extLst>
                <a:ext uri="{FF2B5EF4-FFF2-40B4-BE49-F238E27FC236}">
                  <a16:creationId xmlns:a16="http://schemas.microsoft.com/office/drawing/2014/main" id="{88202489-ACBD-F293-892F-8315EBCB06F8}"/>
                </a:ext>
              </a:extLst>
            </p:cNvPr>
            <p:cNvSpPr/>
            <p:nvPr/>
          </p:nvSpPr>
          <p:spPr>
            <a:xfrm>
              <a:off x="7975169" y="202160"/>
              <a:ext cx="3759629" cy="54641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63C5D6-06CB-2409-D063-50DE83D7235B}"/>
                </a:ext>
              </a:extLst>
            </p:cNvPr>
            <p:cNvSpPr txBox="1"/>
            <p:nvPr/>
          </p:nvSpPr>
          <p:spPr>
            <a:xfrm>
              <a:off x="8017965" y="314034"/>
              <a:ext cx="3765392" cy="316655"/>
            </a:xfrm>
            <a:prstGeom prst="rect">
              <a:avLst/>
            </a:prstGeom>
            <a:noFill/>
            <a:ln>
              <a:noFill/>
            </a:ln>
          </p:spPr>
          <p:txBody>
            <a:bodyPr wrap="square" rtlCol="0">
              <a:spAutoFit/>
            </a:bodyPr>
            <a:lstStyle/>
            <a:p>
              <a:r>
                <a:rPr lang="en-US" sz="2500" b="1">
                  <a:solidFill>
                    <a:schemeClr val="accent6"/>
                  </a:solidFill>
                </a:rPr>
                <a:t>PROJECT STUDY AREA</a:t>
              </a:r>
            </a:p>
          </p:txBody>
        </p:sp>
      </p:grpSp>
      <p:pic>
        <p:nvPicPr>
          <p:cNvPr id="10" name="Audio 9">
            <a:hlinkClick r:id="" action="ppaction://media"/>
            <a:extLst>
              <a:ext uri="{FF2B5EF4-FFF2-40B4-BE49-F238E27FC236}">
                <a16:creationId xmlns:a16="http://schemas.microsoft.com/office/drawing/2014/main" id="{9228BE8F-E2FB-6466-0386-6CDD17DCF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5780147"/>
      </p:ext>
    </p:extLst>
  </p:cSld>
  <p:clrMapOvr>
    <a:masterClrMapping/>
  </p:clrMapOvr>
  <mc:AlternateContent xmlns:mc="http://schemas.openxmlformats.org/markup-compatibility/2006">
    <mc:Choice xmlns:p14="http://schemas.microsoft.com/office/powerpoint/2010/main" Requires="p14">
      <p:transition spd="slow" p14:dur="2000" advClick="0" advTm="38450"/>
    </mc:Choice>
    <mc:Fallback>
      <p:transition spd="slow" advClick="0"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64C46EB-360B-4BE0-B5BC-098F484EDBFA}"/>
              </a:ext>
            </a:extLst>
          </p:cNvPr>
          <p:cNvSpPr>
            <a:spLocks noGrp="1"/>
          </p:cNvSpPr>
          <p:nvPr>
            <p:ph type="title"/>
          </p:nvPr>
        </p:nvSpPr>
        <p:spPr/>
        <p:txBody>
          <a:bodyPr/>
          <a:lstStyle/>
          <a:p>
            <a:r>
              <a:rPr lang="en-US"/>
              <a:t>PROJECT OVERVIEW</a:t>
            </a:r>
            <a:br>
              <a:rPr lang="en-US"/>
            </a:br>
            <a:r>
              <a:rPr lang="en-US" sz="2800" i="1"/>
              <a:t>Project Objective/ Potential Benefits</a:t>
            </a:r>
            <a:endParaRPr lang="en-US" i="1"/>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7</a:t>
            </a:fld>
            <a:endParaRPr lang="en-US"/>
          </a:p>
        </p:txBody>
      </p:sp>
      <p:pic>
        <p:nvPicPr>
          <p:cNvPr id="2" name="Picture 2" descr="A picture containing diagram&#10;&#10;Description automatically generated">
            <a:extLst>
              <a:ext uri="{FF2B5EF4-FFF2-40B4-BE49-F238E27FC236}">
                <a16:creationId xmlns:a16="http://schemas.microsoft.com/office/drawing/2014/main" id="{C19AB662-796A-F268-070A-6483C62893C0}"/>
              </a:ext>
            </a:extLst>
          </p:cNvPr>
          <p:cNvPicPr>
            <a:picLocks noChangeAspect="1"/>
          </p:cNvPicPr>
          <p:nvPr/>
        </p:nvPicPr>
        <p:blipFill>
          <a:blip r:embed="rId5"/>
          <a:stretch>
            <a:fillRect/>
          </a:stretch>
        </p:blipFill>
        <p:spPr>
          <a:xfrm>
            <a:off x="4700587" y="440953"/>
            <a:ext cx="6743699" cy="6297559"/>
          </a:xfrm>
          <a:prstGeom prst="rect">
            <a:avLst/>
          </a:prstGeom>
        </p:spPr>
      </p:pic>
      <p:pic>
        <p:nvPicPr>
          <p:cNvPr id="6" name="Audio 5">
            <a:hlinkClick r:id="" action="ppaction://media"/>
            <a:extLst>
              <a:ext uri="{FF2B5EF4-FFF2-40B4-BE49-F238E27FC236}">
                <a16:creationId xmlns:a16="http://schemas.microsoft.com/office/drawing/2014/main" id="{DE7C66A3-78CB-060D-1325-580B3CD52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5389746"/>
      </p:ext>
    </p:extLst>
  </p:cSld>
  <p:clrMapOvr>
    <a:masterClrMapping/>
  </p:clrMapOvr>
  <mc:AlternateContent xmlns:mc="http://schemas.openxmlformats.org/markup-compatibility/2006">
    <mc:Choice xmlns:p14="http://schemas.microsoft.com/office/powerpoint/2010/main" Requires="p14">
      <p:transition spd="slow" p14:dur="2000" advClick="0" advTm="69608"/>
    </mc:Choice>
    <mc:Fallback>
      <p:transition spd="slow" advClick="0" advTm="6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PHASE I STUDY TIMELINE</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8</a:t>
            </a:fld>
            <a:endParaRPr lang="en-US"/>
          </a:p>
        </p:txBody>
      </p:sp>
      <p:pic>
        <p:nvPicPr>
          <p:cNvPr id="3" name="Picture 3" descr="Timeline&#10;&#10;Description automatically generated">
            <a:extLst>
              <a:ext uri="{FF2B5EF4-FFF2-40B4-BE49-F238E27FC236}">
                <a16:creationId xmlns:a16="http://schemas.microsoft.com/office/drawing/2014/main" id="{F2F40451-926B-D1C3-0E20-6025AD4D95BF}"/>
              </a:ext>
            </a:extLst>
          </p:cNvPr>
          <p:cNvPicPr>
            <a:picLocks noChangeAspect="1"/>
          </p:cNvPicPr>
          <p:nvPr/>
        </p:nvPicPr>
        <p:blipFill>
          <a:blip r:embed="rId5"/>
          <a:stretch>
            <a:fillRect/>
          </a:stretch>
        </p:blipFill>
        <p:spPr>
          <a:xfrm>
            <a:off x="69056" y="2433821"/>
            <a:ext cx="11601449" cy="3216702"/>
          </a:xfrm>
          <a:prstGeom prst="rect">
            <a:avLst/>
          </a:prstGeom>
        </p:spPr>
      </p:pic>
      <p:pic>
        <p:nvPicPr>
          <p:cNvPr id="6" name="Audio 5">
            <a:hlinkClick r:id="" action="ppaction://media"/>
            <a:extLst>
              <a:ext uri="{FF2B5EF4-FFF2-40B4-BE49-F238E27FC236}">
                <a16:creationId xmlns:a16="http://schemas.microsoft.com/office/drawing/2014/main" id="{7B984717-C7E8-2F68-5EB1-851405638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196727"/>
      </p:ext>
    </p:extLst>
  </p:cSld>
  <p:clrMapOvr>
    <a:masterClrMapping/>
  </p:clrMapOvr>
  <mc:AlternateContent xmlns:mc="http://schemas.openxmlformats.org/markup-compatibility/2006">
    <mc:Choice xmlns:p14="http://schemas.microsoft.com/office/powerpoint/2010/main" Requires="p14">
      <p:transition spd="slow" p14:dur="2000" advClick="0" advTm="24959"/>
    </mc:Choice>
    <mc:Fallback>
      <p:transition spd="slow" advClick="0" advTm="2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0" y="0"/>
            <a:ext cx="10195560" cy="1371600"/>
          </a:xfrm>
        </p:spPr>
        <p:txBody>
          <a:bodyPr anchor="t">
            <a:normAutofit/>
          </a:bodyPr>
          <a:lstStyle/>
          <a:p>
            <a:r>
              <a:rPr lang="en-US"/>
              <a:t>PROJECT DEVELOPMENT PROCESS</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a:xfrm>
            <a:off x="11734798" y="6492875"/>
            <a:ext cx="457202" cy="365125"/>
          </a:xfrm>
        </p:spPr>
        <p:txBody>
          <a:bodyPr anchor="ctr">
            <a:normAutofit/>
          </a:bodyPr>
          <a:lstStyle/>
          <a:p>
            <a:pPr>
              <a:spcAft>
                <a:spcPts val="600"/>
              </a:spcAft>
            </a:pPr>
            <a:fld id="{4FAB73BC-B049-4115-A692-8D63A059BFB8}" type="slidenum">
              <a:rPr lang="en-US" smtClean="0"/>
              <a:pPr>
                <a:spcAft>
                  <a:spcPts val="600"/>
                </a:spcAft>
              </a:pPr>
              <a:t>9</a:t>
            </a:fld>
            <a:endParaRPr lang="en-US"/>
          </a:p>
        </p:txBody>
      </p:sp>
      <p:pic>
        <p:nvPicPr>
          <p:cNvPr id="8" name="Content Placeholder 7" descr="Timeline&#10;&#10;Description automatically generated with medium confidence">
            <a:extLst>
              <a:ext uri="{FF2B5EF4-FFF2-40B4-BE49-F238E27FC236}">
                <a16:creationId xmlns:a16="http://schemas.microsoft.com/office/drawing/2014/main" id="{2CD010DC-83BC-4D67-AA75-D42B136C74A7}"/>
              </a:ext>
            </a:extLst>
          </p:cNvPr>
          <p:cNvPicPr>
            <a:picLocks noGrp="1" noChangeAspect="1"/>
          </p:cNvPicPr>
          <p:nvPr>
            <p:ph idx="1"/>
          </p:nvPr>
        </p:nvPicPr>
        <p:blipFill>
          <a:blip r:embed="rId5"/>
          <a:stretch>
            <a:fillRect/>
          </a:stretch>
        </p:blipFill>
        <p:spPr>
          <a:xfrm>
            <a:off x="0" y="1387642"/>
            <a:ext cx="11777849" cy="5454316"/>
          </a:xfrm>
        </p:spPr>
      </p:pic>
      <p:pic>
        <p:nvPicPr>
          <p:cNvPr id="4" name="Audio 3">
            <a:hlinkClick r:id="" action="ppaction://media"/>
            <a:extLst>
              <a:ext uri="{FF2B5EF4-FFF2-40B4-BE49-F238E27FC236}">
                <a16:creationId xmlns:a16="http://schemas.microsoft.com/office/drawing/2014/main" id="{420FA25D-5AC3-9D68-0CE7-B397F7980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7399480"/>
      </p:ext>
    </p:extLst>
  </p:cSld>
  <p:clrMapOvr>
    <a:masterClrMapping/>
  </p:clrMapOvr>
  <mc:AlternateContent xmlns:mc="http://schemas.openxmlformats.org/markup-compatibility/2006">
    <mc:Choice xmlns:p14="http://schemas.microsoft.com/office/powerpoint/2010/main" Requires="p14">
      <p:transition spd="slow" p14:dur="2000" advClick="0" advTm="12728"/>
    </mc:Choice>
    <mc:Fallback>
      <p:transition spd="slow" advClick="0" advTm="1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Grand Gateway">
      <a:dk1>
        <a:sysClr val="windowText" lastClr="000000"/>
      </a:dk1>
      <a:lt1>
        <a:sysClr val="window" lastClr="FFFFFF"/>
      </a:lt1>
      <a:dk2>
        <a:srgbClr val="0A3161"/>
      </a:dk2>
      <a:lt2>
        <a:srgbClr val="E7E6E6"/>
      </a:lt2>
      <a:accent1>
        <a:srgbClr val="FBB040"/>
      </a:accent1>
      <a:accent2>
        <a:srgbClr val="0A3161"/>
      </a:accent2>
      <a:accent3>
        <a:srgbClr val="FBB040"/>
      </a:accent3>
      <a:accent4>
        <a:srgbClr val="0A3161"/>
      </a:accent4>
      <a:accent5>
        <a:srgbClr val="FBB040"/>
      </a:accent5>
      <a:accent6>
        <a:srgbClr val="0A3161"/>
      </a:accent6>
      <a:hlink>
        <a:srgbClr val="0A3161"/>
      </a:hlink>
      <a:folHlink>
        <a:srgbClr val="FBB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GrandGateway_Presentation CAG 2" id="{9CA0EF5D-9B31-4727-8F29-E582E4CDD1EB}" vid="{52E1A385-1AD4-4EB9-B7A7-413F110606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7933532F3ADD42B1A20C7C60D08C1C" ma:contentTypeVersion="13" ma:contentTypeDescription="Create a new document." ma:contentTypeScope="" ma:versionID="0fc230a5d8cd820c123073bf3b4e915b">
  <xsd:schema xmlns:xsd="http://www.w3.org/2001/XMLSchema" xmlns:xs="http://www.w3.org/2001/XMLSchema" xmlns:p="http://schemas.microsoft.com/office/2006/metadata/properties" xmlns:ns2="e9a66459-9453-446b-8c40-73bf7f6e8026" xmlns:ns3="b70186d8-f143-4b7c-8e0f-db200d21a831" targetNamespace="http://schemas.microsoft.com/office/2006/metadata/properties" ma:root="true" ma:fieldsID="ba4c97108060050d1a44eed92c561d34" ns2:_="" ns3:_="">
    <xsd:import namespace="e9a66459-9453-446b-8c40-73bf7f6e8026"/>
    <xsd:import namespace="b70186d8-f143-4b7c-8e0f-db200d21a8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66459-9453-446b-8c40-73bf7f6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0186d8-f143-4b7c-8e0f-db200d21a8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70186d8-f143-4b7c-8e0f-db200d21a831">
      <UserInfo>
        <DisplayName>Mandi Jennings</DisplayName>
        <AccountId>6</AccountId>
        <AccountType/>
      </UserInfo>
      <UserInfo>
        <DisplayName>Tammy Wierciak</DisplayName>
        <AccountId>14</AccountId>
        <AccountType/>
      </UserInfo>
    </SharedWithUsers>
  </documentManagement>
</p:properties>
</file>

<file path=customXml/itemProps1.xml><?xml version="1.0" encoding="utf-8"?>
<ds:datastoreItem xmlns:ds="http://schemas.openxmlformats.org/officeDocument/2006/customXml" ds:itemID="{E53BF4C1-AA7C-4B64-914E-3A35638C14AA}">
  <ds:schemaRefs>
    <ds:schemaRef ds:uri="http://schemas.microsoft.com/sharepoint/v3/contenttype/forms"/>
  </ds:schemaRefs>
</ds:datastoreItem>
</file>

<file path=customXml/itemProps2.xml><?xml version="1.0" encoding="utf-8"?>
<ds:datastoreItem xmlns:ds="http://schemas.openxmlformats.org/officeDocument/2006/customXml" ds:itemID="{07053645-4253-47D1-AD97-3FB2398DBA18}">
  <ds:schemaRefs>
    <ds:schemaRef ds:uri="b70186d8-f143-4b7c-8e0f-db200d21a831"/>
    <ds:schemaRef ds:uri="e9a66459-9453-446b-8c40-73bf7f6e80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B0AE3B-6881-4B71-8B9F-39DB029166F5}">
  <ds:schemaRefs>
    <ds:schemaRef ds:uri="b70186d8-f143-4b7c-8e0f-db200d21a831"/>
    <ds:schemaRef ds:uri="e9a66459-9453-446b-8c40-73bf7f6e80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37</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Frame</vt:lpstr>
      <vt:lpstr>GRAND GATEWAY - GRADE SEPARATION STUDY  Public Information Meeting #2 </vt:lpstr>
      <vt:lpstr>AGENDA</vt:lpstr>
      <vt:lpstr>PROJECT  OVERVIEW</vt:lpstr>
      <vt:lpstr>THE PROJECT TEAM</vt:lpstr>
      <vt:lpstr>INTRODUCTIONS Project Team &amp; Community Advisory Group Members</vt:lpstr>
      <vt:lpstr> PROJECT STUDY AREA </vt:lpstr>
      <vt:lpstr>PROJECT OVERVIEW Project Objective/ Potential Benefits</vt:lpstr>
      <vt:lpstr>PHASE I STUDY TIMELINE</vt:lpstr>
      <vt:lpstr>PROJECT DEVELOPMENT PROCESS</vt:lpstr>
      <vt:lpstr>PUBLIC INFORMATION MEETING #1</vt:lpstr>
      <vt:lpstr>PUBLIC INFORMATION MEETING #1</vt:lpstr>
      <vt:lpstr>PURPOSE AND NEED STATEMENT</vt:lpstr>
      <vt:lpstr>SCREENING PROCESS + PROJECT PURPOSE</vt:lpstr>
      <vt:lpstr>COMMUNITY ADVISORY GROUP (CAG) MEETINGS  OVERVIEW</vt:lpstr>
      <vt:lpstr>Community Advisory Group Meetings </vt:lpstr>
      <vt:lpstr>PROJECT BACKGROUND DATA</vt:lpstr>
      <vt:lpstr>TRAFFIC VOLUMES</vt:lpstr>
      <vt:lpstr>PROJECT OVERVIEW Crash Data Summary</vt:lpstr>
      <vt:lpstr>PROJECT OVERVIEW Crash Data Summary</vt:lpstr>
      <vt:lpstr>ALTERNATIVES ANALYSIS </vt:lpstr>
      <vt:lpstr>ALTERNATIVE #1 Grand Avenue Over Railroad</vt:lpstr>
      <vt:lpstr>ALTERNATIVE #1 Grand Avenue Over Railroad</vt:lpstr>
      <vt:lpstr>ALTERNATIVE #2 Grand Avenue Under Railroad</vt:lpstr>
      <vt:lpstr>ALTERNATIVE #2 Grand Avenue Under Railroad</vt:lpstr>
      <vt:lpstr>ALTERNATIVE #3 Combination of Lowering Grand Avenue &amp; Raising Railroad </vt:lpstr>
      <vt:lpstr>ALTERNATIVE #3 Combination of Lowering Grand Avenue &amp; Raising Railroad </vt:lpstr>
      <vt:lpstr>ALTERNATIVE #4 Railroad Over Grand Avenue</vt:lpstr>
      <vt:lpstr>ALTERNATIVE #4 Railroad Over Grand Avenue</vt:lpstr>
      <vt:lpstr>ALTERNATIVE #5 Railroad Under Grand Avenue</vt:lpstr>
      <vt:lpstr>ALTERNATIVE #5 Railroad Under Grand Avenue</vt:lpstr>
      <vt:lpstr>ALTERNATIVE #6 Combination of Lowering Railroad Under &amp;  Raising Grand Avenue</vt:lpstr>
      <vt:lpstr>ALTERNATIVE #6 Combination of Lowering Railroad Under &amp;  Raising Grand Avenue</vt:lpstr>
      <vt:lpstr>ALTERNATIVES COMPARISON</vt:lpstr>
      <vt:lpstr>NEXT  STEPS</vt:lpstr>
      <vt:lpstr>PHASE I STUDY TIMELINE</vt:lpstr>
      <vt:lpstr>OPEN HOUSE DISCUSSION IN GYMNASIUM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AVENUE GRADE SEPARATION STUDY </dc:title>
  <dc:creator>Mandi Jennings</dc:creator>
  <cp:revision>1</cp:revision>
  <cp:lastPrinted>2022-05-24T15:39:11Z</cp:lastPrinted>
  <dcterms:created xsi:type="dcterms:W3CDTF">2021-02-01T19:23:49Z</dcterms:created>
  <dcterms:modified xsi:type="dcterms:W3CDTF">2022-05-24T16:11:14Z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0x0101004C7933532F3ADD42B1A20C7C60D08C1C</vt:lpwstr>
  </property>
</Properties>
</file>