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0" r:id="rId4"/>
  </p:sldMasterIdLst>
  <p:notesMasterIdLst>
    <p:notesMasterId r:id="rId42"/>
  </p:notesMasterIdLst>
  <p:sldIdLst>
    <p:sldId id="256" r:id="rId5"/>
    <p:sldId id="323" r:id="rId6"/>
    <p:sldId id="299" r:id="rId7"/>
    <p:sldId id="258" r:id="rId8"/>
    <p:sldId id="257" r:id="rId9"/>
    <p:sldId id="333" r:id="rId10"/>
    <p:sldId id="324" r:id="rId11"/>
    <p:sldId id="300" r:id="rId12"/>
    <p:sldId id="267" r:id="rId13"/>
    <p:sldId id="303" r:id="rId14"/>
    <p:sldId id="326" r:id="rId15"/>
    <p:sldId id="322" r:id="rId16"/>
    <p:sldId id="273" r:id="rId17"/>
    <p:sldId id="271" r:id="rId18"/>
    <p:sldId id="328" r:id="rId19"/>
    <p:sldId id="329" r:id="rId20"/>
    <p:sldId id="330" r:id="rId21"/>
    <p:sldId id="331" r:id="rId22"/>
    <p:sldId id="332" r:id="rId23"/>
    <p:sldId id="325" r:id="rId24"/>
    <p:sldId id="297" r:id="rId25"/>
    <p:sldId id="307" r:id="rId26"/>
    <p:sldId id="313" r:id="rId27"/>
    <p:sldId id="316" r:id="rId28"/>
    <p:sldId id="314" r:id="rId29"/>
    <p:sldId id="309" r:id="rId30"/>
    <p:sldId id="310" r:id="rId31"/>
    <p:sldId id="317" r:id="rId32"/>
    <p:sldId id="311" r:id="rId33"/>
    <p:sldId id="318" r:id="rId34"/>
    <p:sldId id="312" r:id="rId35"/>
    <p:sldId id="319" r:id="rId36"/>
    <p:sldId id="315" r:id="rId37"/>
    <p:sldId id="287" r:id="rId38"/>
    <p:sldId id="292" r:id="rId39"/>
    <p:sldId id="286" r:id="rId40"/>
    <p:sldId id="293" r:id="rId4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37FB53-8DD6-8B6A-467F-F7AE261A1091}" name="Elli Cosky" initials="EC" userId="S::ecosky@metrostratgroup.com::bfef3c8e-4860-4e5f-8032-c4c48c8a18b5" providerId="AD"/>
  <p188:author id="{DA536272-8BE8-A1BC-938F-5401D7E33CE3}" name="mreznicek@esiltd.com" initials="mr" userId="S::urn:spo:guest#mreznicek@esiltd.com::" providerId="AD"/>
  <p188:author id="{36363E80-D95B-847C-4C2E-EA60A847A581}" name="Tammy Wierciak" initials="TW" userId="S::twierciak@metrostratgroup.com::1ad376c4-e968-4b98-a257-7daa1b635c35" providerId="AD"/>
  <p188:author id="{3CA29CE3-56FA-C72B-421F-E69C6B04D1A1}" name="zeinert@knightea.com" initials="ze" userId="S::urn:spo:guest#zeinert@knightea.com::" providerId="AD"/>
  <p188:author id="{C11C30E8-4DC7-6A3D-2D78-4EAAA36175D5}" name="Eldringhoff, William" initials="EW" userId="S::weldringhoff_knightea.com#ext#@metrostrategiesinc.com::fe9d2daa-cc1d-4710-897a-9e843487da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mmy Wierciak" initials="TW [2]" lastIdx="12" clrIdx="6">
    <p:extLst>
      <p:ext uri="{19B8F6BF-5375-455C-9EA6-DF929625EA0E}">
        <p15:presenceInfo xmlns:p15="http://schemas.microsoft.com/office/powerpoint/2012/main" userId="S::twierciak@metrostratgroup.com::1ad376c4-e968-4b98-a257-7daa1b635c35" providerId="AD"/>
      </p:ext>
    </p:extLst>
  </p:cmAuthor>
  <p:cmAuthor id="1" name="Tammy Wierciak" initials="TW" lastIdx="33" clrIdx="0">
    <p:extLst>
      <p:ext uri="{19B8F6BF-5375-455C-9EA6-DF929625EA0E}">
        <p15:presenceInfo xmlns:p15="http://schemas.microsoft.com/office/powerpoint/2012/main" userId="S::twierciak@metrostrategiesinc.com::1ad376c4-e968-4b98-a257-7daa1b635c35" providerId="AD"/>
      </p:ext>
    </p:extLst>
  </p:cmAuthor>
  <p:cmAuthor id="8" name="Christi Vitello" initials="CV [2]" lastIdx="1" clrIdx="7">
    <p:extLst>
      <p:ext uri="{19B8F6BF-5375-455C-9EA6-DF929625EA0E}">
        <p15:presenceInfo xmlns:p15="http://schemas.microsoft.com/office/powerpoint/2012/main" userId="S::cvitello@metrostratgroup.com::32e0583f-42aa-43d1-93d7-6198488a9560" providerId="AD"/>
      </p:ext>
    </p:extLst>
  </p:cmAuthor>
  <p:cmAuthor id="2" name="Mandi Jennings" initials="MJ" lastIdx="1" clrIdx="1">
    <p:extLst>
      <p:ext uri="{19B8F6BF-5375-455C-9EA6-DF929625EA0E}">
        <p15:presenceInfo xmlns:p15="http://schemas.microsoft.com/office/powerpoint/2012/main" userId="S::mjennings@metrostrategiesinc.com::d36ba32c-0118-4257-a946-a19e6388fe9c" providerId="AD"/>
      </p:ext>
    </p:extLst>
  </p:cmAuthor>
  <p:cmAuthor id="3" name="Mandi Jennings" initials="MJ [2]" lastIdx="13" clrIdx="2">
    <p:extLst>
      <p:ext uri="{19B8F6BF-5375-455C-9EA6-DF929625EA0E}">
        <p15:presenceInfo xmlns:p15="http://schemas.microsoft.com/office/powerpoint/2012/main" userId="Mandi Jennings" providerId="None"/>
      </p:ext>
    </p:extLst>
  </p:cmAuthor>
  <p:cmAuthor id="4" name="Andrea Barnish" initials="AB" lastIdx="1" clrIdx="3">
    <p:extLst>
      <p:ext uri="{19B8F6BF-5375-455C-9EA6-DF929625EA0E}">
        <p15:presenceInfo xmlns:p15="http://schemas.microsoft.com/office/powerpoint/2012/main" userId="6898b0f0a5120d26" providerId="Windows Live"/>
      </p:ext>
    </p:extLst>
  </p:cmAuthor>
  <p:cmAuthor id="5" name="Unknown User" initials="" lastIdx="0" clrIdx="4"/>
  <p:cmAuthor id="6" name="Christi Vitello" initials="CV" lastIdx="7" clrIdx="5">
    <p:extLst>
      <p:ext uri="{19B8F6BF-5375-455C-9EA6-DF929625EA0E}">
        <p15:presenceInfo xmlns:p15="http://schemas.microsoft.com/office/powerpoint/2012/main" userId="S::cvitello@metrostrategiesinc.com::32e0583f-42aa-43d1-93d7-6198488a95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A7D9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E5FCB5-2212-4694-B3D4-F879C46361D6}" v="1299" dt="2022-05-23T15:14:03.0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261" autoAdjust="0"/>
  </p:normalViewPr>
  <p:slideViewPr>
    <p:cSldViewPr snapToGrid="0">
      <p:cViewPr>
        <p:scale>
          <a:sx n="50" d="100"/>
          <a:sy n="50" d="100"/>
        </p:scale>
        <p:origin x="21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inert@knightea.com" userId="S::urn:spo:guest#zeinert@knightea.com::" providerId="AD" clId="Web-{5B412092-78D9-DE1A-E951-0B47A3EF9FAA}"/>
    <pc:docChg chg="modSld">
      <pc:chgData name="zeinert@knightea.com" userId="S::urn:spo:guest#zeinert@knightea.com::" providerId="AD" clId="Web-{5B412092-78D9-DE1A-E951-0B47A3EF9FAA}" dt="2022-05-13T16:30:38.308" v="2097"/>
      <pc:docMkLst>
        <pc:docMk/>
      </pc:docMkLst>
      <pc:sldChg chg="addSp delSp modSp addAnim delAnim">
        <pc:chgData name="zeinert@knightea.com" userId="S::urn:spo:guest#zeinert@knightea.com::" providerId="AD" clId="Web-{5B412092-78D9-DE1A-E951-0B47A3EF9FAA}" dt="2022-05-13T15:38:43.241" v="759"/>
        <pc:sldMkLst>
          <pc:docMk/>
          <pc:sldMk cId="1478227326" sldId="307"/>
        </pc:sldMkLst>
        <pc:spChg chg="add del mod">
          <ac:chgData name="zeinert@knightea.com" userId="S::urn:spo:guest#zeinert@knightea.com::" providerId="AD" clId="Web-{5B412092-78D9-DE1A-E951-0B47A3EF9FAA}" dt="2022-05-13T14:08:57.747" v="28"/>
          <ac:spMkLst>
            <pc:docMk/>
            <pc:sldMk cId="1478227326" sldId="307"/>
            <ac:spMk id="2" creationId="{25694404-6527-7B9C-B2B9-ED984FBCC590}"/>
          </ac:spMkLst>
        </pc:spChg>
        <pc:spChg chg="mod">
          <ac:chgData name="zeinert@knightea.com" userId="S::urn:spo:guest#zeinert@knightea.com::" providerId="AD" clId="Web-{5B412092-78D9-DE1A-E951-0B47A3EF9FAA}" dt="2022-05-13T14:08:32.092" v="22" actId="1076"/>
          <ac:spMkLst>
            <pc:docMk/>
            <pc:sldMk cId="1478227326" sldId="307"/>
            <ac:spMk id="5" creationId="{DF8A5E83-6E76-4092-B268-8EFCF4BA15FF}"/>
          </ac:spMkLst>
        </pc:spChg>
        <pc:spChg chg="add del mod">
          <ac:chgData name="zeinert@knightea.com" userId="S::urn:spo:guest#zeinert@knightea.com::" providerId="AD" clId="Web-{5B412092-78D9-DE1A-E951-0B47A3EF9FAA}" dt="2022-05-13T14:09:08.091" v="31" actId="1076"/>
          <ac:spMkLst>
            <pc:docMk/>
            <pc:sldMk cId="1478227326" sldId="307"/>
            <ac:spMk id="7" creationId="{45F5B012-934D-4C46-9FC5-35D015CB3B14}"/>
          </ac:spMkLst>
        </pc:spChg>
        <pc:spChg chg="del">
          <ac:chgData name="zeinert@knightea.com" userId="S::urn:spo:guest#zeinert@knightea.com::" providerId="AD" clId="Web-{5B412092-78D9-DE1A-E951-0B47A3EF9FAA}" dt="2022-05-13T14:07:34.981" v="7"/>
          <ac:spMkLst>
            <pc:docMk/>
            <pc:sldMk cId="1478227326" sldId="307"/>
            <ac:spMk id="8" creationId="{1F9D6827-1BF8-ABA9-3E6B-8085003543BB}"/>
          </ac:spMkLst>
        </pc:spChg>
        <pc:spChg chg="del mod">
          <ac:chgData name="zeinert@knightea.com" userId="S::urn:spo:guest#zeinert@knightea.com::" providerId="AD" clId="Web-{5B412092-78D9-DE1A-E951-0B47A3EF9FAA}" dt="2022-05-13T14:07:39.121" v="9"/>
          <ac:spMkLst>
            <pc:docMk/>
            <pc:sldMk cId="1478227326" sldId="307"/>
            <ac:spMk id="9" creationId="{5D2389C7-F036-FDE4-3E98-C3021B614C61}"/>
          </ac:spMkLst>
        </pc:spChg>
        <pc:spChg chg="del">
          <ac:chgData name="zeinert@knightea.com" userId="S::urn:spo:guest#zeinert@knightea.com::" providerId="AD" clId="Web-{5B412092-78D9-DE1A-E951-0B47A3EF9FAA}" dt="2022-05-13T14:07:42.293" v="10"/>
          <ac:spMkLst>
            <pc:docMk/>
            <pc:sldMk cId="1478227326" sldId="307"/>
            <ac:spMk id="10" creationId="{E08FE66B-6E88-43B2-AF64-0B203B362209}"/>
          </ac:spMkLst>
        </pc:spChg>
        <pc:spChg chg="del mod topLvl">
          <ac:chgData name="zeinert@knightea.com" userId="S::urn:spo:guest#zeinert@knightea.com::" providerId="AD" clId="Web-{5B412092-78D9-DE1A-E951-0B47A3EF9FAA}" dt="2022-05-13T14:09:00.122" v="29"/>
          <ac:spMkLst>
            <pc:docMk/>
            <pc:sldMk cId="1478227326" sldId="307"/>
            <ac:spMk id="11" creationId="{E77D57ED-CD18-DFD6-B6C9-B49549F8A146}"/>
          </ac:spMkLst>
        </pc:spChg>
        <pc:spChg chg="del">
          <ac:chgData name="zeinert@knightea.com" userId="S::urn:spo:guest#zeinert@knightea.com::" providerId="AD" clId="Web-{5B412092-78D9-DE1A-E951-0B47A3EF9FAA}" dt="2022-05-13T14:08:48.762" v="25"/>
          <ac:spMkLst>
            <pc:docMk/>
            <pc:sldMk cId="1478227326" sldId="307"/>
            <ac:spMk id="12" creationId="{67FF7758-F51B-C454-E3F1-56B8076E58F0}"/>
          </ac:spMkLst>
        </pc:spChg>
        <pc:spChg chg="del mod">
          <ac:chgData name="zeinert@knightea.com" userId="S::urn:spo:guest#zeinert@knightea.com::" providerId="AD" clId="Web-{5B412092-78D9-DE1A-E951-0B47A3EF9FAA}" dt="2022-05-13T14:08:11.544" v="14"/>
          <ac:spMkLst>
            <pc:docMk/>
            <pc:sldMk cId="1478227326" sldId="307"/>
            <ac:spMk id="15" creationId="{5799DAA5-346D-F088-DC84-E7AA17D2B89F}"/>
          </ac:spMkLst>
        </pc:spChg>
        <pc:spChg chg="del">
          <ac:chgData name="zeinert@knightea.com" userId="S::urn:spo:guest#zeinert@knightea.com::" providerId="AD" clId="Web-{5B412092-78D9-DE1A-E951-0B47A3EF9FAA}" dt="2022-05-13T14:08:14.403" v="15"/>
          <ac:spMkLst>
            <pc:docMk/>
            <pc:sldMk cId="1478227326" sldId="307"/>
            <ac:spMk id="16" creationId="{F11BE062-056B-C561-FEC7-8DF6F3DEC6EA}"/>
          </ac:spMkLst>
        </pc:spChg>
        <pc:spChg chg="del topLvl">
          <ac:chgData name="zeinert@knightea.com" userId="S::urn:spo:guest#zeinert@knightea.com::" providerId="AD" clId="Web-{5B412092-78D9-DE1A-E951-0B47A3EF9FAA}" dt="2022-05-13T14:09:02.888" v="30"/>
          <ac:spMkLst>
            <pc:docMk/>
            <pc:sldMk cId="1478227326" sldId="307"/>
            <ac:spMk id="17" creationId="{18DD2289-C476-671A-DCCF-7A370A6766A1}"/>
          </ac:spMkLst>
        </pc:spChg>
        <pc:spChg chg="add del">
          <ac:chgData name="zeinert@knightea.com" userId="S::urn:spo:guest#zeinert@knightea.com::" providerId="AD" clId="Web-{5B412092-78D9-DE1A-E951-0B47A3EF9FAA}" dt="2022-05-13T14:09:11.513" v="33"/>
          <ac:spMkLst>
            <pc:docMk/>
            <pc:sldMk cId="1478227326" sldId="307"/>
            <ac:spMk id="19" creationId="{6B1CE7C4-7AE2-A545-9B41-18A0BD7B3D1F}"/>
          </ac:spMkLst>
        </pc:spChg>
        <pc:spChg chg="del mod">
          <ac:chgData name="zeinert@knightea.com" userId="S::urn:spo:guest#zeinert@knightea.com::" providerId="AD" clId="Web-{5B412092-78D9-DE1A-E951-0B47A3EF9FAA}" dt="2022-05-13T14:08:24.262" v="19"/>
          <ac:spMkLst>
            <pc:docMk/>
            <pc:sldMk cId="1478227326" sldId="307"/>
            <ac:spMk id="21" creationId="{6F0EB8E7-7820-3E90-0DF9-3DC84D3BD836}"/>
          </ac:spMkLst>
        </pc:spChg>
        <pc:grpChg chg="add del">
          <ac:chgData name="zeinert@knightea.com" userId="S::urn:spo:guest#zeinert@knightea.com::" providerId="AD" clId="Web-{5B412092-78D9-DE1A-E951-0B47A3EF9FAA}" dt="2022-05-13T14:08:57.747" v="28"/>
          <ac:grpSpMkLst>
            <pc:docMk/>
            <pc:sldMk cId="1478227326" sldId="307"/>
            <ac:grpSpMk id="13" creationId="{EAFB8B1A-C425-B867-B9D0-803A5234E5A0}"/>
          </ac:grpSpMkLst>
        </pc:grpChg>
        <pc:grpChg chg="del">
          <ac:chgData name="zeinert@knightea.com" userId="S::urn:spo:guest#zeinert@knightea.com::" providerId="AD" clId="Web-{5B412092-78D9-DE1A-E951-0B47A3EF9FAA}" dt="2022-05-13T14:09:00.122" v="29"/>
          <ac:grpSpMkLst>
            <pc:docMk/>
            <pc:sldMk cId="1478227326" sldId="307"/>
            <ac:grpSpMk id="18" creationId="{79F545F5-911F-EA9A-BBBD-EB9701148131}"/>
          </ac:grpSpMkLst>
        </pc:grpChg>
        <pc:picChg chg="add mod ord modCrop">
          <ac:chgData name="zeinert@knightea.com" userId="S::urn:spo:guest#zeinert@knightea.com::" providerId="AD" clId="Web-{5B412092-78D9-DE1A-E951-0B47A3EF9FAA}" dt="2022-05-13T15:38:43.241" v="759"/>
          <ac:picMkLst>
            <pc:docMk/>
            <pc:sldMk cId="1478227326" sldId="307"/>
            <ac:picMk id="2" creationId="{F13D1CB9-B6E2-C2C8-1157-523CF72B10EE}"/>
          </ac:picMkLst>
        </pc:picChg>
        <pc:picChg chg="add del mod ord modCrop">
          <ac:chgData name="zeinert@knightea.com" userId="S::urn:spo:guest#zeinert@knightea.com::" providerId="AD" clId="Web-{5B412092-78D9-DE1A-E951-0B47A3EF9FAA}" dt="2022-05-13T14:12:41.624" v="54"/>
          <ac:picMkLst>
            <pc:docMk/>
            <pc:sldMk cId="1478227326" sldId="307"/>
            <ac:picMk id="3" creationId="{2EC5C9D6-94B1-ACA6-9F4A-753E82160B6D}"/>
          </ac:picMkLst>
        </pc:picChg>
        <pc:picChg chg="del">
          <ac:chgData name="zeinert@knightea.com" userId="S::urn:spo:guest#zeinert@knightea.com::" providerId="AD" clId="Web-{5B412092-78D9-DE1A-E951-0B47A3EF9FAA}" dt="2022-05-13T14:08:02.762" v="11"/>
          <ac:picMkLst>
            <pc:docMk/>
            <pc:sldMk cId="1478227326" sldId="307"/>
            <ac:picMk id="6" creationId="{1E55A084-6D3C-DF85-D2DF-BD8BA2237240}"/>
          </ac:picMkLst>
        </pc:picChg>
      </pc:sldChg>
      <pc:sldChg chg="addSp delSp modSp modNotes">
        <pc:chgData name="zeinert@knightea.com" userId="S::urn:spo:guest#zeinert@knightea.com::" providerId="AD" clId="Web-{5B412092-78D9-DE1A-E951-0B47A3EF9FAA}" dt="2022-05-13T16:30:38.308" v="2097"/>
        <pc:sldMkLst>
          <pc:docMk/>
          <pc:sldMk cId="821373588" sldId="309"/>
        </pc:sldMkLst>
        <pc:spChg chg="mod">
          <ac:chgData name="zeinert@knightea.com" userId="S::urn:spo:guest#zeinert@knightea.com::" providerId="AD" clId="Web-{5B412092-78D9-DE1A-E951-0B47A3EF9FAA}" dt="2022-05-13T16:15:26.534" v="1042" actId="20577"/>
          <ac:spMkLst>
            <pc:docMk/>
            <pc:sldMk cId="821373588" sldId="309"/>
            <ac:spMk id="8" creationId="{51D16D7C-48C8-48B7-8219-DFE09CF31FBB}"/>
          </ac:spMkLst>
        </pc:spChg>
        <pc:grpChg chg="del">
          <ac:chgData name="zeinert@knightea.com" userId="S::urn:spo:guest#zeinert@knightea.com::" providerId="AD" clId="Web-{5B412092-78D9-DE1A-E951-0B47A3EF9FAA}" dt="2022-05-13T15:07:30.632" v="56"/>
          <ac:grpSpMkLst>
            <pc:docMk/>
            <pc:sldMk cId="821373588" sldId="309"/>
            <ac:grpSpMk id="7" creationId="{683D90E6-2138-9984-D42E-E17708B9373A}"/>
          </ac:grpSpMkLst>
        </pc:grpChg>
        <pc:picChg chg="add mod ord modCrop">
          <ac:chgData name="zeinert@knightea.com" userId="S::urn:spo:guest#zeinert@knightea.com::" providerId="AD" clId="Web-{5B412092-78D9-DE1A-E951-0B47A3EF9FAA}" dt="2022-05-13T15:41:45.146" v="784" actId="14100"/>
          <ac:picMkLst>
            <pc:docMk/>
            <pc:sldMk cId="821373588" sldId="309"/>
            <ac:picMk id="2" creationId="{C414863D-F6B5-7831-43B3-4B73936119D8}"/>
          </ac:picMkLst>
        </pc:picChg>
      </pc:sldChg>
      <pc:sldChg chg="addSp delSp modSp">
        <pc:chgData name="zeinert@knightea.com" userId="S::urn:spo:guest#zeinert@knightea.com::" providerId="AD" clId="Web-{5B412092-78D9-DE1A-E951-0B47A3EF9FAA}" dt="2022-05-13T15:40:20.928" v="774"/>
        <pc:sldMkLst>
          <pc:docMk/>
          <pc:sldMk cId="1589094049" sldId="316"/>
        </pc:sldMkLst>
        <pc:grpChg chg="del">
          <ac:chgData name="zeinert@knightea.com" userId="S::urn:spo:guest#zeinert@knightea.com::" providerId="AD" clId="Web-{5B412092-78D9-DE1A-E951-0B47A3EF9FAA}" dt="2022-05-13T15:07:22.914" v="55"/>
          <ac:grpSpMkLst>
            <pc:docMk/>
            <pc:sldMk cId="1589094049" sldId="316"/>
            <ac:grpSpMk id="33" creationId="{B40DC391-25CC-D8F2-077A-11AF4D7246FE}"/>
          </ac:grpSpMkLst>
        </pc:grpChg>
        <pc:picChg chg="add mod ord modCrop">
          <ac:chgData name="zeinert@knightea.com" userId="S::urn:spo:guest#zeinert@knightea.com::" providerId="AD" clId="Web-{5B412092-78D9-DE1A-E951-0B47A3EF9FAA}" dt="2022-05-13T15:40:20.928" v="774"/>
          <ac:picMkLst>
            <pc:docMk/>
            <pc:sldMk cId="1589094049" sldId="316"/>
            <ac:picMk id="2" creationId="{90A66920-FA63-4B85-DB67-EFF4D6937725}"/>
          </ac:picMkLst>
        </pc:picChg>
      </pc:sldChg>
      <pc:sldChg chg="addSp delSp modSp modCm modNotes">
        <pc:chgData name="zeinert@knightea.com" userId="S::urn:spo:guest#zeinert@knightea.com::" providerId="AD" clId="Web-{5B412092-78D9-DE1A-E951-0B47A3EF9FAA}" dt="2022-05-13T16:19:28.079" v="1423" actId="20577"/>
        <pc:sldMkLst>
          <pc:docMk/>
          <pc:sldMk cId="4079492582" sldId="317"/>
        </pc:sldMkLst>
        <pc:spChg chg="mod">
          <ac:chgData name="zeinert@knightea.com" userId="S::urn:spo:guest#zeinert@knightea.com::" providerId="AD" clId="Web-{5B412092-78D9-DE1A-E951-0B47A3EF9FAA}" dt="2022-05-13T16:19:28.079" v="1423" actId="20577"/>
          <ac:spMkLst>
            <pc:docMk/>
            <pc:sldMk cId="4079492582" sldId="317"/>
            <ac:spMk id="6" creationId="{E7E912E7-6EC5-4172-9961-7601C17BDC91}"/>
          </ac:spMkLst>
        </pc:spChg>
        <pc:spChg chg="del">
          <ac:chgData name="zeinert@knightea.com" userId="S::urn:spo:guest#zeinert@knightea.com::" providerId="AD" clId="Web-{5B412092-78D9-DE1A-E951-0B47A3EF9FAA}" dt="2022-05-13T15:11:54.208" v="63"/>
          <ac:spMkLst>
            <pc:docMk/>
            <pc:sldMk cId="4079492582" sldId="317"/>
            <ac:spMk id="9" creationId="{128A1A5E-F514-FEE6-5B14-39EA5287FA3B}"/>
          </ac:spMkLst>
        </pc:spChg>
        <pc:spChg chg="del">
          <ac:chgData name="zeinert@knightea.com" userId="S::urn:spo:guest#zeinert@knightea.com::" providerId="AD" clId="Web-{5B412092-78D9-DE1A-E951-0B47A3EF9FAA}" dt="2022-05-13T15:11:48.755" v="62"/>
          <ac:spMkLst>
            <pc:docMk/>
            <pc:sldMk cId="4079492582" sldId="317"/>
            <ac:spMk id="17" creationId="{1A7B52EB-4469-EEE0-5D36-2ABB18ACD488}"/>
          </ac:spMkLst>
        </pc:spChg>
        <pc:grpChg chg="del">
          <ac:chgData name="zeinert@knightea.com" userId="S::urn:spo:guest#zeinert@knightea.com::" providerId="AD" clId="Web-{5B412092-78D9-DE1A-E951-0B47A3EF9FAA}" dt="2022-05-13T15:11:45.896" v="61"/>
          <ac:grpSpMkLst>
            <pc:docMk/>
            <pc:sldMk cId="4079492582" sldId="317"/>
            <ac:grpSpMk id="2" creationId="{7AA5466F-27F5-0686-842B-0F4896C004A4}"/>
          </ac:grpSpMkLst>
        </pc:grpChg>
        <pc:picChg chg="del">
          <ac:chgData name="zeinert@knightea.com" userId="S::urn:spo:guest#zeinert@knightea.com::" providerId="AD" clId="Web-{5B412092-78D9-DE1A-E951-0B47A3EF9FAA}" dt="2022-05-13T15:11:42.099" v="60"/>
          <ac:picMkLst>
            <pc:docMk/>
            <pc:sldMk cId="4079492582" sldId="317"/>
            <ac:picMk id="3" creationId="{93661B41-02A7-B4E2-EF1B-DDEBD026FD1F}"/>
          </ac:picMkLst>
        </pc:picChg>
        <pc:picChg chg="add mod ord modCrop">
          <ac:chgData name="zeinert@knightea.com" userId="S::urn:spo:guest#zeinert@knightea.com::" providerId="AD" clId="Web-{5B412092-78D9-DE1A-E951-0B47A3EF9FAA}" dt="2022-05-13T15:45:35.066" v="798" actId="1076"/>
          <ac:picMkLst>
            <pc:docMk/>
            <pc:sldMk cId="4079492582" sldId="317"/>
            <ac:picMk id="7" creationId="{4BCEB3AB-1413-1CD1-873D-C7FA10C8BDC4}"/>
          </ac:picMkLst>
        </pc:picChg>
      </pc:sldChg>
      <pc:sldChg chg="addSp delSp modSp modNotes">
        <pc:chgData name="zeinert@knightea.com" userId="S::urn:spo:guest#zeinert@knightea.com::" providerId="AD" clId="Web-{5B412092-78D9-DE1A-E951-0B47A3EF9FAA}" dt="2022-05-13T16:25:28.779" v="2011"/>
        <pc:sldMkLst>
          <pc:docMk/>
          <pc:sldMk cId="151919481" sldId="318"/>
        </pc:sldMkLst>
        <pc:spChg chg="mod">
          <ac:chgData name="zeinert@knightea.com" userId="S::urn:spo:guest#zeinert@knightea.com::" providerId="AD" clId="Web-{5B412092-78D9-DE1A-E951-0B47A3EF9FAA}" dt="2022-05-13T16:20:17.001" v="1486" actId="20577"/>
          <ac:spMkLst>
            <pc:docMk/>
            <pc:sldMk cId="151919481" sldId="318"/>
            <ac:spMk id="6" creationId="{F456C01B-B55C-484E-8B88-FB8AB2404270}"/>
          </ac:spMkLst>
        </pc:spChg>
        <pc:grpChg chg="del">
          <ac:chgData name="zeinert@knightea.com" userId="S::urn:spo:guest#zeinert@knightea.com::" providerId="AD" clId="Web-{5B412092-78D9-DE1A-E951-0B47A3EF9FAA}" dt="2022-05-13T15:07:37.148" v="58"/>
          <ac:grpSpMkLst>
            <pc:docMk/>
            <pc:sldMk cId="151919481" sldId="318"/>
            <ac:grpSpMk id="20" creationId="{E02EE339-295F-9FA5-B8B8-7A8D4B013B44}"/>
          </ac:grpSpMkLst>
        </pc:grpChg>
        <pc:picChg chg="add del mod modCrop">
          <ac:chgData name="zeinert@knightea.com" userId="S::urn:spo:guest#zeinert@knightea.com::" providerId="AD" clId="Web-{5B412092-78D9-DE1A-E951-0B47A3EF9FAA}" dt="2022-05-13T15:46:54.534" v="807"/>
          <ac:picMkLst>
            <pc:docMk/>
            <pc:sldMk cId="151919481" sldId="318"/>
            <ac:picMk id="2" creationId="{9C1F5FD2-53C3-42A8-68E9-42019483868F}"/>
          </ac:picMkLst>
        </pc:picChg>
        <pc:picChg chg="add mod ord modCrop">
          <ac:chgData name="zeinert@knightea.com" userId="S::urn:spo:guest#zeinert@knightea.com::" providerId="AD" clId="Web-{5B412092-78D9-DE1A-E951-0B47A3EF9FAA}" dt="2022-05-13T15:53:03.905" v="821" actId="14100"/>
          <ac:picMkLst>
            <pc:docMk/>
            <pc:sldMk cId="151919481" sldId="318"/>
            <ac:picMk id="3" creationId="{314D6F50-6092-2196-01B9-F4D5C388A321}"/>
          </ac:picMkLst>
        </pc:picChg>
        <pc:picChg chg="del">
          <ac:chgData name="zeinert@knightea.com" userId="S::urn:spo:guest#zeinert@knightea.com::" providerId="AD" clId="Web-{5B412092-78D9-DE1A-E951-0B47A3EF9FAA}" dt="2022-05-13T15:07:33.820" v="57"/>
          <ac:picMkLst>
            <pc:docMk/>
            <pc:sldMk cId="151919481" sldId="318"/>
            <ac:picMk id="7" creationId="{C0C2E44A-942B-BDB7-F43A-CEB357621F9C}"/>
          </ac:picMkLst>
        </pc:picChg>
      </pc:sldChg>
      <pc:sldChg chg="addSp delSp modSp">
        <pc:chgData name="zeinert@knightea.com" userId="S::urn:spo:guest#zeinert@knightea.com::" providerId="AD" clId="Web-{5B412092-78D9-DE1A-E951-0B47A3EF9FAA}" dt="2022-05-13T15:54:09.280" v="829"/>
        <pc:sldMkLst>
          <pc:docMk/>
          <pc:sldMk cId="1674800748" sldId="319"/>
        </pc:sldMkLst>
        <pc:grpChg chg="del">
          <ac:chgData name="zeinert@knightea.com" userId="S::urn:spo:guest#zeinert@knightea.com::" providerId="AD" clId="Web-{5B412092-78D9-DE1A-E951-0B47A3EF9FAA}" dt="2022-05-13T15:07:41.164" v="59"/>
          <ac:grpSpMkLst>
            <pc:docMk/>
            <pc:sldMk cId="1674800748" sldId="319"/>
            <ac:grpSpMk id="2" creationId="{9399B6A0-A08A-075B-9F6C-BF17C4066775}"/>
          </ac:grpSpMkLst>
        </pc:grpChg>
        <pc:picChg chg="add mod ord modCrop">
          <ac:chgData name="zeinert@knightea.com" userId="S::urn:spo:guest#zeinert@knightea.com::" providerId="AD" clId="Web-{5B412092-78D9-DE1A-E951-0B47A3EF9FAA}" dt="2022-05-13T15:54:09.280" v="829"/>
          <ac:picMkLst>
            <pc:docMk/>
            <pc:sldMk cId="1674800748" sldId="319"/>
            <ac:picMk id="3" creationId="{AF52F045-28CB-DC46-4886-1A367844A33A}"/>
          </ac:picMkLst>
        </pc:picChg>
      </pc:sldChg>
      <pc:sldChg chg="modNotes">
        <pc:chgData name="zeinert@knightea.com" userId="S::urn:spo:guest#zeinert@knightea.com::" providerId="AD" clId="Web-{5B412092-78D9-DE1A-E951-0B47A3EF9FAA}" dt="2022-05-13T14:01:49.947" v="6"/>
        <pc:sldMkLst>
          <pc:docMk/>
          <pc:sldMk cId="1151614460" sldId="332"/>
        </pc:sldMkLst>
      </pc:sldChg>
      <pc:sldChg chg="delSp modSp">
        <pc:chgData name="zeinert@knightea.com" userId="S::urn:spo:guest#zeinert@knightea.com::" providerId="AD" clId="Web-{5B412092-78D9-DE1A-E951-0B47A3EF9FAA}" dt="2022-05-13T13:57:32.289" v="4" actId="1076"/>
        <pc:sldMkLst>
          <pc:docMk/>
          <pc:sldMk cId="3445780147" sldId="333"/>
        </pc:sldMkLst>
        <pc:spChg chg="del">
          <ac:chgData name="zeinert@knightea.com" userId="S::urn:spo:guest#zeinert@knightea.com::" providerId="AD" clId="Web-{5B412092-78D9-DE1A-E951-0B47A3EF9FAA}" dt="2022-05-13T13:57:28.226" v="2"/>
          <ac:spMkLst>
            <pc:docMk/>
            <pc:sldMk cId="3445780147" sldId="333"/>
            <ac:spMk id="6" creationId="{3DCA733E-970E-F096-DA87-C4F9388D9CB4}"/>
          </ac:spMkLst>
        </pc:spChg>
        <pc:picChg chg="mod">
          <ac:chgData name="zeinert@knightea.com" userId="S::urn:spo:guest#zeinert@knightea.com::" providerId="AD" clId="Web-{5B412092-78D9-DE1A-E951-0B47A3EF9FAA}" dt="2022-05-13T13:57:32.289" v="4" actId="1076"/>
          <ac:picMkLst>
            <pc:docMk/>
            <pc:sldMk cId="3445780147" sldId="333"/>
            <ac:picMk id="36" creationId="{EFC72109-5426-EDFC-A11E-0352AE5590EB}"/>
          </ac:picMkLst>
        </pc:picChg>
      </pc:sldChg>
    </pc:docChg>
  </pc:docChgLst>
  <pc:docChgLst>
    <pc:chgData name="Eldringhoff, William" userId="S::weldringhoff_knightea.com#ext#@metrostrategiesinc.com::fe9d2daa-cc1d-4710-897a-9e843487daa9" providerId="AD" clId="Web-{440BC7D2-0CE4-4272-884E-E84B27F1F7A5}"/>
    <pc:docChg chg="modSld">
      <pc:chgData name="Eldringhoff, William" userId="S::weldringhoff_knightea.com#ext#@metrostrategiesinc.com::fe9d2daa-cc1d-4710-897a-9e843487daa9" providerId="AD" clId="Web-{440BC7D2-0CE4-4272-884E-E84B27F1F7A5}" dt="2022-05-04T21:16:17.289" v="3"/>
      <pc:docMkLst>
        <pc:docMk/>
      </pc:docMkLst>
      <pc:sldChg chg="modSp">
        <pc:chgData name="Eldringhoff, William" userId="S::weldringhoff_knightea.com#ext#@metrostrategiesinc.com::fe9d2daa-cc1d-4710-897a-9e843487daa9" providerId="AD" clId="Web-{440BC7D2-0CE4-4272-884E-E84B27F1F7A5}" dt="2022-05-04T21:16:17.289" v="3"/>
        <pc:sldMkLst>
          <pc:docMk/>
          <pc:sldMk cId="2639649326" sldId="315"/>
        </pc:sldMkLst>
        <pc:graphicFrameChg chg="mod modGraphic">
          <ac:chgData name="Eldringhoff, William" userId="S::weldringhoff_knightea.com#ext#@metrostrategiesinc.com::fe9d2daa-cc1d-4710-897a-9e843487daa9" providerId="AD" clId="Web-{440BC7D2-0CE4-4272-884E-E84B27F1F7A5}" dt="2022-05-04T21:16:17.289" v="3"/>
          <ac:graphicFrameMkLst>
            <pc:docMk/>
            <pc:sldMk cId="2639649326" sldId="315"/>
            <ac:graphicFrameMk id="7" creationId="{6F878D5C-FF03-4821-B8DA-B00CDF0E9157}"/>
          </ac:graphicFrameMkLst>
        </pc:graphicFrameChg>
      </pc:sldChg>
    </pc:docChg>
  </pc:docChgLst>
  <pc:docChgLst>
    <pc:chgData name="zeinert@knightea.com" userId="S::urn:spo:guest#zeinert@knightea.com::" providerId="AD" clId="Web-{12005C64-60AA-CC5B-17BE-86B405B63A26}"/>
    <pc:docChg chg="modSld">
      <pc:chgData name="zeinert@knightea.com" userId="S::urn:spo:guest#zeinert@knightea.com::" providerId="AD" clId="Web-{12005C64-60AA-CC5B-17BE-86B405B63A26}" dt="2022-05-13T18:01:16.426" v="3"/>
      <pc:docMkLst>
        <pc:docMk/>
      </pc:docMkLst>
      <pc:sldChg chg="modSp">
        <pc:chgData name="zeinert@knightea.com" userId="S::urn:spo:guest#zeinert@knightea.com::" providerId="AD" clId="Web-{12005C64-60AA-CC5B-17BE-86B405B63A26}" dt="2022-05-13T18:01:16.426" v="3"/>
        <pc:sldMkLst>
          <pc:docMk/>
          <pc:sldMk cId="2639649326" sldId="315"/>
        </pc:sldMkLst>
        <pc:graphicFrameChg chg="mod modGraphic">
          <ac:chgData name="zeinert@knightea.com" userId="S::urn:spo:guest#zeinert@knightea.com::" providerId="AD" clId="Web-{12005C64-60AA-CC5B-17BE-86B405B63A26}" dt="2022-05-13T18:01:16.426" v="3"/>
          <ac:graphicFrameMkLst>
            <pc:docMk/>
            <pc:sldMk cId="2639649326" sldId="315"/>
            <ac:graphicFrameMk id="7" creationId="{6F878D5C-FF03-4821-B8DA-B00CDF0E9157}"/>
          </ac:graphicFrameMkLst>
        </pc:graphicFrameChg>
      </pc:sldChg>
    </pc:docChg>
  </pc:docChgLst>
  <pc:docChgLst>
    <pc:chgData name="Elli Cosky" userId="S::ecosky@metrostratgroup.com::bfef3c8e-4860-4e5f-8032-c4c48c8a18b5" providerId="AD" clId="Web-{775EA155-1F8B-96DB-2495-C7CA10DD3073}"/>
    <pc:docChg chg="modSld">
      <pc:chgData name="Elli Cosky" userId="S::ecosky@metrostratgroup.com::bfef3c8e-4860-4e5f-8032-c4c48c8a18b5" providerId="AD" clId="Web-{775EA155-1F8B-96DB-2495-C7CA10DD3073}" dt="2021-11-30T19:41:44.141" v="3" actId="1076"/>
      <pc:docMkLst>
        <pc:docMk/>
      </pc:docMkLst>
      <pc:sldChg chg="modSp">
        <pc:chgData name="Elli Cosky" userId="S::ecosky@metrostratgroup.com::bfef3c8e-4860-4e5f-8032-c4c48c8a18b5" providerId="AD" clId="Web-{775EA155-1F8B-96DB-2495-C7CA10DD3073}" dt="2021-11-30T19:41:44.141" v="3" actId="1076"/>
        <pc:sldMkLst>
          <pc:docMk/>
          <pc:sldMk cId="2948608655" sldId="297"/>
        </pc:sldMkLst>
        <pc:picChg chg="mod">
          <ac:chgData name="Elli Cosky" userId="S::ecosky@metrostratgroup.com::bfef3c8e-4860-4e5f-8032-c4c48c8a18b5" providerId="AD" clId="Web-{775EA155-1F8B-96DB-2495-C7CA10DD3073}" dt="2021-11-30T19:41:44.141" v="3" actId="1076"/>
          <ac:picMkLst>
            <pc:docMk/>
            <pc:sldMk cId="2948608655" sldId="297"/>
            <ac:picMk id="6" creationId="{C4634F54-D1CF-4B54-ABBE-35F9D552EF08}"/>
          </ac:picMkLst>
        </pc:picChg>
      </pc:sldChg>
    </pc:docChg>
  </pc:docChgLst>
  <pc:docChgLst>
    <pc:chgData name="Christi Vitello" userId="S::cvitello@metrostratgroup.com::32e0583f-42aa-43d1-93d7-6198488a9560" providerId="AD" clId="Web-{13E853CF-05E8-47BB-899F-83DF7749C31F}"/>
    <pc:docChg chg="modSld">
      <pc:chgData name="Christi Vitello" userId="S::cvitello@metrostratgroup.com::32e0583f-42aa-43d1-93d7-6198488a9560" providerId="AD" clId="Web-{13E853CF-05E8-47BB-899F-83DF7749C31F}" dt="2021-11-17T20:00:43.167" v="3"/>
      <pc:docMkLst>
        <pc:docMk/>
      </pc:docMkLst>
      <pc:sldChg chg="modSp addCm">
        <pc:chgData name="Christi Vitello" userId="S::cvitello@metrostratgroup.com::32e0583f-42aa-43d1-93d7-6198488a9560" providerId="AD" clId="Web-{13E853CF-05E8-47BB-899F-83DF7749C31F}" dt="2021-11-17T20:00:43.167" v="3"/>
        <pc:sldMkLst>
          <pc:docMk/>
          <pc:sldMk cId="1217399480" sldId="267"/>
        </pc:sldMkLst>
        <pc:picChg chg="mod">
          <ac:chgData name="Christi Vitello" userId="S::cvitello@metrostratgroup.com::32e0583f-42aa-43d1-93d7-6198488a9560" providerId="AD" clId="Web-{13E853CF-05E8-47BB-899F-83DF7749C31F}" dt="2021-11-17T20:00:31.135" v="2"/>
          <ac:picMkLst>
            <pc:docMk/>
            <pc:sldMk cId="1217399480" sldId="267"/>
            <ac:picMk id="13" creationId="{88FF7347-D9B8-41F2-B212-46242C5669F6}"/>
          </ac:picMkLst>
        </pc:picChg>
      </pc:sldChg>
    </pc:docChg>
  </pc:docChgLst>
  <pc:docChgLst>
    <pc:chgData name="Elli Cosky" userId="S::ecosky@metrostratgroup.com::bfef3c8e-4860-4e5f-8032-c4c48c8a18b5" providerId="AD" clId="Web-{93126966-F678-8442-2D09-A5757D6042DB}"/>
    <pc:docChg chg="modSld">
      <pc:chgData name="Elli Cosky" userId="S::ecosky@metrostratgroup.com::bfef3c8e-4860-4e5f-8032-c4c48c8a18b5" providerId="AD" clId="Web-{93126966-F678-8442-2D09-A5757D6042DB}" dt="2022-05-09T16:46:01.131" v="17"/>
      <pc:docMkLst>
        <pc:docMk/>
      </pc:docMkLst>
      <pc:sldChg chg="delSp">
        <pc:chgData name="Elli Cosky" userId="S::ecosky@metrostratgroup.com::bfef3c8e-4860-4e5f-8032-c4c48c8a18b5" providerId="AD" clId="Web-{93126966-F678-8442-2D09-A5757D6042DB}" dt="2022-05-09T16:46:01.131" v="17"/>
        <pc:sldMkLst>
          <pc:docMk/>
          <pc:sldMk cId="2070643490" sldId="293"/>
        </pc:sldMkLst>
        <pc:spChg chg="del">
          <ac:chgData name="Elli Cosky" userId="S::ecosky@metrostratgroup.com::bfef3c8e-4860-4e5f-8032-c4c48c8a18b5" providerId="AD" clId="Web-{93126966-F678-8442-2D09-A5757D6042DB}" dt="2022-05-09T16:46:01.131" v="17"/>
          <ac:spMkLst>
            <pc:docMk/>
            <pc:sldMk cId="2070643490" sldId="293"/>
            <ac:spMk id="2" creationId="{9C942DBF-D48C-BD5A-2C51-F8244F2ACECA}"/>
          </ac:spMkLst>
        </pc:spChg>
      </pc:sldChg>
      <pc:sldChg chg="addSp delSp modSp delCm">
        <pc:chgData name="Elli Cosky" userId="S::ecosky@metrostratgroup.com::bfef3c8e-4860-4e5f-8032-c4c48c8a18b5" providerId="AD" clId="Web-{93126966-F678-8442-2D09-A5757D6042DB}" dt="2022-05-09T16:45:08.054" v="16"/>
        <pc:sldMkLst>
          <pc:docMk/>
          <pc:sldMk cId="1745389746" sldId="324"/>
        </pc:sldMkLst>
        <pc:spChg chg="add del mod">
          <ac:chgData name="Elli Cosky" userId="S::ecosky@metrostratgroup.com::bfef3c8e-4860-4e5f-8032-c4c48c8a18b5" providerId="AD" clId="Web-{93126966-F678-8442-2D09-A5757D6042DB}" dt="2022-05-09T16:43:51.087" v="9"/>
          <ac:spMkLst>
            <pc:docMk/>
            <pc:sldMk cId="1745389746" sldId="324"/>
            <ac:spMk id="5" creationId="{D1D9D174-18F2-AEE9-F8AF-830C6B9CFC0D}"/>
          </ac:spMkLst>
        </pc:spChg>
        <pc:picChg chg="add mod">
          <ac:chgData name="Elli Cosky" userId="S::ecosky@metrostratgroup.com::bfef3c8e-4860-4e5f-8032-c4c48c8a18b5" providerId="AD" clId="Web-{93126966-F678-8442-2D09-A5757D6042DB}" dt="2022-05-09T16:44:16.055" v="15" actId="1076"/>
          <ac:picMkLst>
            <pc:docMk/>
            <pc:sldMk cId="1745389746" sldId="324"/>
            <ac:picMk id="2" creationId="{C19AB662-796A-F268-070A-6483C62893C0}"/>
          </ac:picMkLst>
        </pc:picChg>
        <pc:picChg chg="del">
          <ac:chgData name="Elli Cosky" userId="S::ecosky@metrostratgroup.com::bfef3c8e-4860-4e5f-8032-c4c48c8a18b5" providerId="AD" clId="Web-{93126966-F678-8442-2D09-A5757D6042DB}" dt="2022-05-09T16:43:29.322" v="4"/>
          <ac:picMkLst>
            <pc:docMk/>
            <pc:sldMk cId="1745389746" sldId="324"/>
            <ac:picMk id="18" creationId="{7BDEB480-A682-477C-B291-AE98CF4555C6}"/>
          </ac:picMkLst>
        </pc:picChg>
      </pc:sldChg>
    </pc:docChg>
  </pc:docChgLst>
  <pc:docChgLst>
    <pc:chgData name="Elli Cosky" userId="bfef3c8e-4860-4e5f-8032-c4c48c8a18b5" providerId="ADAL" clId="{C4E5FCB5-2212-4694-B3D4-F879C46361D6}"/>
    <pc:docChg chg="undo custSel addSld delSld modSld sldOrd modNotesMaster">
      <pc:chgData name="Elli Cosky" userId="bfef3c8e-4860-4e5f-8032-c4c48c8a18b5" providerId="ADAL" clId="{C4E5FCB5-2212-4694-B3D4-F879C46361D6}" dt="2022-05-23T15:46:33.602" v="10473" actId="1036"/>
      <pc:docMkLst>
        <pc:docMk/>
      </pc:docMkLst>
      <pc:sldChg chg="addSp delSp modSp mod modTransition delAnim modNotesTx">
        <pc:chgData name="Elli Cosky" userId="bfef3c8e-4860-4e5f-8032-c4c48c8a18b5" providerId="ADAL" clId="{C4E5FCB5-2212-4694-B3D4-F879C46361D6}" dt="2022-05-20T15:23:05.617" v="9796"/>
        <pc:sldMkLst>
          <pc:docMk/>
          <pc:sldMk cId="587933338" sldId="256"/>
        </pc:sldMkLst>
        <pc:spChg chg="mod">
          <ac:chgData name="Elli Cosky" userId="bfef3c8e-4860-4e5f-8032-c4c48c8a18b5" providerId="ADAL" clId="{C4E5FCB5-2212-4694-B3D4-F879C46361D6}" dt="2022-04-20T17:10:08.096" v="4316" actId="20577"/>
          <ac:spMkLst>
            <pc:docMk/>
            <pc:sldMk cId="587933338" sldId="256"/>
            <ac:spMk id="2" creationId="{2873A9D8-5E01-4C13-AB82-477801660622}"/>
          </ac:spMkLst>
        </pc:spChg>
        <pc:spChg chg="mod">
          <ac:chgData name="Elli Cosky" userId="bfef3c8e-4860-4e5f-8032-c4c48c8a18b5" providerId="ADAL" clId="{C4E5FCB5-2212-4694-B3D4-F879C46361D6}" dt="2022-04-05T17:38:50.341" v="99" actId="20577"/>
          <ac:spMkLst>
            <pc:docMk/>
            <pc:sldMk cId="587933338" sldId="256"/>
            <ac:spMk id="3" creationId="{A7823126-42DA-4411-BC11-622FFD81E754}"/>
          </ac:spMkLst>
        </pc:spChg>
        <pc:graphicFrameChg chg="add del modGraphic">
          <ac:chgData name="Elli Cosky" userId="bfef3c8e-4860-4e5f-8032-c4c48c8a18b5" providerId="ADAL" clId="{C4E5FCB5-2212-4694-B3D4-F879C46361D6}" dt="2022-04-05T17:38:21.311" v="41" actId="27309"/>
          <ac:graphicFrameMkLst>
            <pc:docMk/>
            <pc:sldMk cId="587933338" sldId="256"/>
            <ac:graphicFrameMk id="5" creationId="{E96BDDA6-4E6D-4EF7-9082-9783D6903B9C}"/>
          </ac:graphicFrameMkLst>
        </pc:graphicFrameChg>
        <pc:picChg chg="del mod">
          <ac:chgData name="Elli Cosky" userId="bfef3c8e-4860-4e5f-8032-c4c48c8a18b5" providerId="ADAL" clId="{C4E5FCB5-2212-4694-B3D4-F879C46361D6}" dt="2022-05-19T17:44:26.041" v="9635" actId="478"/>
          <ac:picMkLst>
            <pc:docMk/>
            <pc:sldMk cId="587933338" sldId="256"/>
            <ac:picMk id="4" creationId="{FACD867B-8548-231B-8F90-53F606C9241C}"/>
          </ac:picMkLst>
        </pc:picChg>
        <pc:picChg chg="add mod">
          <ac:chgData name="Elli Cosky" userId="bfef3c8e-4860-4e5f-8032-c4c48c8a18b5" providerId="ADAL" clId="{C4E5FCB5-2212-4694-B3D4-F879C46361D6}" dt="2022-05-19T17:45:37.015" v="9636"/>
          <ac:picMkLst>
            <pc:docMk/>
            <pc:sldMk cId="587933338" sldId="256"/>
            <ac:picMk id="5" creationId="{E4FC5C2B-07A5-4B81-8F26-A09550C0AE8B}"/>
          </ac:picMkLst>
        </pc:picChg>
      </pc:sldChg>
      <pc:sldChg chg="addSp delSp modSp mod modTransition modAnim addCm delCm modNotesTx">
        <pc:chgData name="Elli Cosky" userId="bfef3c8e-4860-4e5f-8032-c4c48c8a18b5" providerId="ADAL" clId="{C4E5FCB5-2212-4694-B3D4-F879C46361D6}" dt="2022-05-23T15:46:33.602" v="10473" actId="1036"/>
        <pc:sldMkLst>
          <pc:docMk/>
          <pc:sldMk cId="2674471113" sldId="257"/>
        </pc:sldMkLst>
        <pc:spChg chg="mod">
          <ac:chgData name="Elli Cosky" userId="bfef3c8e-4860-4e5f-8032-c4c48c8a18b5" providerId="ADAL" clId="{C4E5FCB5-2212-4694-B3D4-F879C46361D6}" dt="2022-04-12T16:09:41.267" v="2481" actId="20577"/>
          <ac:spMkLst>
            <pc:docMk/>
            <pc:sldMk cId="2674471113" sldId="257"/>
            <ac:spMk id="2" creationId="{927FBC86-65C5-45D1-9C13-73E8ADB29B93}"/>
          </ac:spMkLst>
        </pc:spChg>
        <pc:spChg chg="add del mod">
          <ac:chgData name="Elli Cosky" userId="bfef3c8e-4860-4e5f-8032-c4c48c8a18b5" providerId="ADAL" clId="{C4E5FCB5-2212-4694-B3D4-F879C46361D6}" dt="2022-04-11T16:56:46.253" v="2399" actId="478"/>
          <ac:spMkLst>
            <pc:docMk/>
            <pc:sldMk cId="2674471113" sldId="257"/>
            <ac:spMk id="4" creationId="{20DB316A-9ABD-49A1-A5D9-1AE6C7F0B609}"/>
          </ac:spMkLst>
        </pc:spChg>
        <pc:spChg chg="add mod">
          <ac:chgData name="Elli Cosky" userId="bfef3c8e-4860-4e5f-8032-c4c48c8a18b5" providerId="ADAL" clId="{C4E5FCB5-2212-4694-B3D4-F879C46361D6}" dt="2022-05-23T15:46:14.215" v="10461" actId="1035"/>
          <ac:spMkLst>
            <pc:docMk/>
            <pc:sldMk cId="2674471113" sldId="257"/>
            <ac:spMk id="6" creationId="{27EA3B19-A362-FC05-D717-5864678603B9}"/>
          </ac:spMkLst>
        </pc:spChg>
        <pc:spChg chg="del">
          <ac:chgData name="Elli Cosky" userId="bfef3c8e-4860-4e5f-8032-c4c48c8a18b5" providerId="ADAL" clId="{C4E5FCB5-2212-4694-B3D4-F879C46361D6}" dt="2022-04-12T16:05:28.404" v="2416" actId="478"/>
          <ac:spMkLst>
            <pc:docMk/>
            <pc:sldMk cId="2674471113" sldId="257"/>
            <ac:spMk id="25" creationId="{8B1A430B-85AF-4643-914C-A1DBA9842939}"/>
          </ac:spMkLst>
        </pc:spChg>
        <pc:spChg chg="del">
          <ac:chgData name="Elli Cosky" userId="bfef3c8e-4860-4e5f-8032-c4c48c8a18b5" providerId="ADAL" clId="{C4E5FCB5-2212-4694-B3D4-F879C46361D6}" dt="2022-04-12T16:05:31.225" v="2417" actId="478"/>
          <ac:spMkLst>
            <pc:docMk/>
            <pc:sldMk cId="2674471113" sldId="257"/>
            <ac:spMk id="26" creationId="{DF6DE094-3535-4451-A80B-1F8F32CFC510}"/>
          </ac:spMkLst>
        </pc:spChg>
        <pc:spChg chg="del">
          <ac:chgData name="Elli Cosky" userId="bfef3c8e-4860-4e5f-8032-c4c48c8a18b5" providerId="ADAL" clId="{C4E5FCB5-2212-4694-B3D4-F879C46361D6}" dt="2022-04-12T16:05:54.120" v="2420" actId="478"/>
          <ac:spMkLst>
            <pc:docMk/>
            <pc:sldMk cId="2674471113" sldId="257"/>
            <ac:spMk id="27" creationId="{C19C770B-6810-41BD-9FB9-D8C257F4283A}"/>
          </ac:spMkLst>
        </pc:spChg>
        <pc:spChg chg="del">
          <ac:chgData name="Elli Cosky" userId="bfef3c8e-4860-4e5f-8032-c4c48c8a18b5" providerId="ADAL" clId="{C4E5FCB5-2212-4694-B3D4-F879C46361D6}" dt="2022-04-12T16:06:42.014" v="2441" actId="478"/>
          <ac:spMkLst>
            <pc:docMk/>
            <pc:sldMk cId="2674471113" sldId="257"/>
            <ac:spMk id="32" creationId="{82A834C2-6FA9-48D7-AC01-0E70789B2DB1}"/>
          </ac:spMkLst>
        </pc:spChg>
        <pc:spChg chg="del mod">
          <ac:chgData name="Elli Cosky" userId="bfef3c8e-4860-4e5f-8032-c4c48c8a18b5" providerId="ADAL" clId="{C4E5FCB5-2212-4694-B3D4-F879C46361D6}" dt="2022-04-12T16:06:39.685" v="2440" actId="478"/>
          <ac:spMkLst>
            <pc:docMk/>
            <pc:sldMk cId="2674471113" sldId="257"/>
            <ac:spMk id="33" creationId="{3791B216-3C1A-4482-8D11-97FB48F419DD}"/>
          </ac:spMkLst>
        </pc:spChg>
        <pc:spChg chg="add del mod">
          <ac:chgData name="Elli Cosky" userId="bfef3c8e-4860-4e5f-8032-c4c48c8a18b5" providerId="ADAL" clId="{C4E5FCB5-2212-4694-B3D4-F879C46361D6}" dt="2022-04-11T16:56:47.168" v="2400" actId="478"/>
          <ac:spMkLst>
            <pc:docMk/>
            <pc:sldMk cId="2674471113" sldId="257"/>
            <ac:spMk id="34" creationId="{DE40584C-5626-45E7-912C-EA317F3B6FF6}"/>
          </ac:spMkLst>
        </pc:spChg>
        <pc:spChg chg="add del mod">
          <ac:chgData name="Elli Cosky" userId="bfef3c8e-4860-4e5f-8032-c4c48c8a18b5" providerId="ADAL" clId="{C4E5FCB5-2212-4694-B3D4-F879C46361D6}" dt="2022-04-11T16:56:48.965" v="2402" actId="478"/>
          <ac:spMkLst>
            <pc:docMk/>
            <pc:sldMk cId="2674471113" sldId="257"/>
            <ac:spMk id="35" creationId="{E16C4E4E-4236-4B9E-ADCD-B55484F263EB}"/>
          </ac:spMkLst>
        </pc:spChg>
        <pc:spChg chg="add del mod">
          <ac:chgData name="Elli Cosky" userId="bfef3c8e-4860-4e5f-8032-c4c48c8a18b5" providerId="ADAL" clId="{C4E5FCB5-2212-4694-B3D4-F879C46361D6}" dt="2022-04-11T16:56:49.784" v="2403" actId="478"/>
          <ac:spMkLst>
            <pc:docMk/>
            <pc:sldMk cId="2674471113" sldId="257"/>
            <ac:spMk id="36" creationId="{30F44E92-F6D6-4800-BB5B-E061779F6D80}"/>
          </ac:spMkLst>
        </pc:spChg>
        <pc:spChg chg="add del mod">
          <ac:chgData name="Elli Cosky" userId="bfef3c8e-4860-4e5f-8032-c4c48c8a18b5" providerId="ADAL" clId="{C4E5FCB5-2212-4694-B3D4-F879C46361D6}" dt="2022-04-11T16:56:48.234" v="2401" actId="478"/>
          <ac:spMkLst>
            <pc:docMk/>
            <pc:sldMk cId="2674471113" sldId="257"/>
            <ac:spMk id="37" creationId="{FBDD229E-EE20-4035-A0D4-E846F4A2D5A1}"/>
          </ac:spMkLst>
        </pc:spChg>
        <pc:spChg chg="add mod">
          <ac:chgData name="Elli Cosky" userId="bfef3c8e-4860-4e5f-8032-c4c48c8a18b5" providerId="ADAL" clId="{C4E5FCB5-2212-4694-B3D4-F879C46361D6}" dt="2022-05-23T15:46:18.954" v="10465" actId="1035"/>
          <ac:spMkLst>
            <pc:docMk/>
            <pc:sldMk cId="2674471113" sldId="257"/>
            <ac:spMk id="53" creationId="{1B863AEC-4450-CA33-8A95-AE007C8CE81A}"/>
          </ac:spMkLst>
        </pc:spChg>
        <pc:spChg chg="add mod">
          <ac:chgData name="Elli Cosky" userId="bfef3c8e-4860-4e5f-8032-c4c48c8a18b5" providerId="ADAL" clId="{C4E5FCB5-2212-4694-B3D4-F879C46361D6}" dt="2022-05-23T15:46:33.602" v="10473" actId="1036"/>
          <ac:spMkLst>
            <pc:docMk/>
            <pc:sldMk cId="2674471113" sldId="257"/>
            <ac:spMk id="54" creationId="{7BE30DFA-0DDA-70E3-0384-7898F7264120}"/>
          </ac:spMkLst>
        </pc:spChg>
        <pc:grpChg chg="mod">
          <ac:chgData name="Elli Cosky" userId="bfef3c8e-4860-4e5f-8032-c4c48c8a18b5" providerId="ADAL" clId="{C4E5FCB5-2212-4694-B3D4-F879C46361D6}" dt="2022-05-23T15:46:24.835" v="10471" actId="1037"/>
          <ac:grpSpMkLst>
            <pc:docMk/>
            <pc:sldMk cId="2674471113" sldId="257"/>
            <ac:grpSpMk id="12" creationId="{125B39D9-0385-4260-9F58-D1D34E34093F}"/>
          </ac:grpSpMkLst>
        </pc:grpChg>
        <pc:graphicFrameChg chg="del">
          <ac:chgData name="Elli Cosky" userId="bfef3c8e-4860-4e5f-8032-c4c48c8a18b5" providerId="ADAL" clId="{C4E5FCB5-2212-4694-B3D4-F879C46361D6}" dt="2022-05-23T15:13:38.135" v="10232" actId="478"/>
          <ac:graphicFrameMkLst>
            <pc:docMk/>
            <pc:sldMk cId="2674471113" sldId="257"/>
            <ac:graphicFrameMk id="17" creationId="{7D7BBFF0-3AEF-ABFA-918E-C9BCFA78A5A7}"/>
          </ac:graphicFrameMkLst>
        </pc:graphicFrameChg>
        <pc:picChg chg="mod">
          <ac:chgData name="Elli Cosky" userId="bfef3c8e-4860-4e5f-8032-c4c48c8a18b5" providerId="ADAL" clId="{C4E5FCB5-2212-4694-B3D4-F879C46361D6}" dt="2022-04-12T16:08:42.678" v="2459" actId="1076"/>
          <ac:picMkLst>
            <pc:docMk/>
            <pc:sldMk cId="2674471113" sldId="257"/>
            <ac:picMk id="3" creationId="{182A4573-41CF-47A4-AF01-094C4586CB69}"/>
          </ac:picMkLst>
        </pc:picChg>
        <pc:picChg chg="add del mod">
          <ac:chgData name="Elli Cosky" userId="bfef3c8e-4860-4e5f-8032-c4c48c8a18b5" providerId="ADAL" clId="{C4E5FCB5-2212-4694-B3D4-F879C46361D6}" dt="2022-05-19T17:51:45.250" v="9659"/>
          <ac:picMkLst>
            <pc:docMk/>
            <pc:sldMk cId="2674471113" sldId="257"/>
            <ac:picMk id="6" creationId="{32B27635-724F-CA31-2C5E-4DE14DBE04A0}"/>
          </ac:picMkLst>
        </pc:picChg>
        <pc:picChg chg="mod">
          <ac:chgData name="Elli Cosky" userId="bfef3c8e-4860-4e5f-8032-c4c48c8a18b5" providerId="ADAL" clId="{C4E5FCB5-2212-4694-B3D4-F879C46361D6}" dt="2022-04-12T16:12:17.004" v="2513" actId="1076"/>
          <ac:picMkLst>
            <pc:docMk/>
            <pc:sldMk cId="2674471113" sldId="257"/>
            <ac:picMk id="7" creationId="{A9BD5999-7EF9-4EBA-A100-1A9B224EFBAC}"/>
          </ac:picMkLst>
        </pc:picChg>
        <pc:picChg chg="add mod">
          <ac:chgData name="Elli Cosky" userId="bfef3c8e-4860-4e5f-8032-c4c48c8a18b5" providerId="ADAL" clId="{C4E5FCB5-2212-4694-B3D4-F879C46361D6}" dt="2022-05-19T17:52:53.090" v="9660"/>
          <ac:picMkLst>
            <pc:docMk/>
            <pc:sldMk cId="2674471113" sldId="257"/>
            <ac:picMk id="8" creationId="{4044BD44-3402-6E7E-870B-37B9CFA1ECC7}"/>
          </ac:picMkLst>
        </pc:picChg>
        <pc:picChg chg="mod">
          <ac:chgData name="Elli Cosky" userId="bfef3c8e-4860-4e5f-8032-c4c48c8a18b5" providerId="ADAL" clId="{C4E5FCB5-2212-4694-B3D4-F879C46361D6}" dt="2022-04-12T16:12:14.092" v="2512" actId="1076"/>
          <ac:picMkLst>
            <pc:docMk/>
            <pc:sldMk cId="2674471113" sldId="257"/>
            <ac:picMk id="9" creationId="{F05A1D7A-66CE-4514-BEE3-D651D9067A12}"/>
          </ac:picMkLst>
        </pc:picChg>
        <pc:picChg chg="mod">
          <ac:chgData name="Elli Cosky" userId="bfef3c8e-4860-4e5f-8032-c4c48c8a18b5" providerId="ADAL" clId="{C4E5FCB5-2212-4694-B3D4-F879C46361D6}" dt="2022-05-23T15:02:21.353" v="10080" actId="1036"/>
          <ac:picMkLst>
            <pc:docMk/>
            <pc:sldMk cId="2674471113" sldId="257"/>
            <ac:picMk id="10" creationId="{9E330C9D-50F7-4625-9DC8-B6F036EED9A5}"/>
          </ac:picMkLst>
        </pc:picChg>
        <pc:picChg chg="mod">
          <ac:chgData name="Elli Cosky" userId="bfef3c8e-4860-4e5f-8032-c4c48c8a18b5" providerId="ADAL" clId="{C4E5FCB5-2212-4694-B3D4-F879C46361D6}" dt="2022-05-23T15:44:46.660" v="10446" actId="1036"/>
          <ac:picMkLst>
            <pc:docMk/>
            <pc:sldMk cId="2674471113" sldId="257"/>
            <ac:picMk id="11" creationId="{D430C3F3-F6EC-4DE2-BFF3-F8E86B211B79}"/>
          </ac:picMkLst>
        </pc:picChg>
        <pc:picChg chg="mod">
          <ac:chgData name="Elli Cosky" userId="bfef3c8e-4860-4e5f-8032-c4c48c8a18b5" providerId="ADAL" clId="{C4E5FCB5-2212-4694-B3D4-F879C46361D6}" dt="2022-04-12T16:08:19.859" v="2452" actId="1076"/>
          <ac:picMkLst>
            <pc:docMk/>
            <pc:sldMk cId="2674471113" sldId="257"/>
            <ac:picMk id="20" creationId="{821EB423-742F-4A17-B6BE-A2BD3064033C}"/>
          </ac:picMkLst>
        </pc:picChg>
        <pc:picChg chg="mod">
          <ac:chgData name="Elli Cosky" userId="bfef3c8e-4860-4e5f-8032-c4c48c8a18b5" providerId="ADAL" clId="{C4E5FCB5-2212-4694-B3D4-F879C46361D6}" dt="2022-04-12T16:08:23.814" v="2453" actId="1076"/>
          <ac:picMkLst>
            <pc:docMk/>
            <pc:sldMk cId="2674471113" sldId="257"/>
            <ac:picMk id="21" creationId="{186F9482-DAD0-4A6B-AEBB-30FE36135D9E}"/>
          </ac:picMkLst>
        </pc:picChg>
        <pc:picChg chg="mod">
          <ac:chgData name="Elli Cosky" userId="bfef3c8e-4860-4e5f-8032-c4c48c8a18b5" providerId="ADAL" clId="{C4E5FCB5-2212-4694-B3D4-F879C46361D6}" dt="2022-04-12T16:08:39.890" v="2458" actId="1076"/>
          <ac:picMkLst>
            <pc:docMk/>
            <pc:sldMk cId="2674471113" sldId="257"/>
            <ac:picMk id="23" creationId="{0695804C-A1C8-45AC-9B56-0D1DC2AE3609}"/>
          </ac:picMkLst>
        </pc:picChg>
        <pc:picChg chg="mod">
          <ac:chgData name="Elli Cosky" userId="bfef3c8e-4860-4e5f-8032-c4c48c8a18b5" providerId="ADAL" clId="{C4E5FCB5-2212-4694-B3D4-F879C46361D6}" dt="2022-04-12T16:10:33.353" v="2496" actId="14100"/>
          <ac:picMkLst>
            <pc:docMk/>
            <pc:sldMk cId="2674471113" sldId="257"/>
            <ac:picMk id="31" creationId="{5075286F-7421-4D60-8357-A2F137F9BF30}"/>
          </ac:picMkLst>
        </pc:picChg>
        <pc:picChg chg="add mod">
          <ac:chgData name="Elli Cosky" userId="bfef3c8e-4860-4e5f-8032-c4c48c8a18b5" providerId="ADAL" clId="{C4E5FCB5-2212-4694-B3D4-F879C46361D6}" dt="2022-04-12T16:09:55.077" v="2485" actId="1076"/>
          <ac:picMkLst>
            <pc:docMk/>
            <pc:sldMk cId="2674471113" sldId="257"/>
            <ac:picMk id="41" creationId="{A517ABEC-E6CD-44C7-ACE3-CD6D66B44F5F}"/>
          </ac:picMkLst>
        </pc:picChg>
        <pc:picChg chg="add mod">
          <ac:chgData name="Elli Cosky" userId="bfef3c8e-4860-4e5f-8032-c4c48c8a18b5" providerId="ADAL" clId="{C4E5FCB5-2212-4694-B3D4-F879C46361D6}" dt="2022-04-12T16:10:43.325" v="2499" actId="1076"/>
          <ac:picMkLst>
            <pc:docMk/>
            <pc:sldMk cId="2674471113" sldId="257"/>
            <ac:picMk id="42" creationId="{A6B6FD7A-402B-47A3-89BA-D67CD349D728}"/>
          </ac:picMkLst>
        </pc:picChg>
        <pc:picChg chg="add mod">
          <ac:chgData name="Elli Cosky" userId="bfef3c8e-4860-4e5f-8032-c4c48c8a18b5" providerId="ADAL" clId="{C4E5FCB5-2212-4694-B3D4-F879C46361D6}" dt="2022-04-12T16:11:00.884" v="2502" actId="1076"/>
          <ac:picMkLst>
            <pc:docMk/>
            <pc:sldMk cId="2674471113" sldId="257"/>
            <ac:picMk id="43" creationId="{E9720DD7-5E33-4076-B970-553E6ECE06D6}"/>
          </ac:picMkLst>
        </pc:picChg>
        <pc:picChg chg="add mod">
          <ac:chgData name="Elli Cosky" userId="bfef3c8e-4860-4e5f-8032-c4c48c8a18b5" providerId="ADAL" clId="{C4E5FCB5-2212-4694-B3D4-F879C46361D6}" dt="2022-04-12T16:10:02.885" v="2488" actId="1076"/>
          <ac:picMkLst>
            <pc:docMk/>
            <pc:sldMk cId="2674471113" sldId="257"/>
            <ac:picMk id="44" creationId="{8D7D6D9C-71C9-4782-A287-23B183A50029}"/>
          </ac:picMkLst>
        </pc:picChg>
        <pc:picChg chg="add mod">
          <ac:chgData name="Elli Cosky" userId="bfef3c8e-4860-4e5f-8032-c4c48c8a18b5" providerId="ADAL" clId="{C4E5FCB5-2212-4694-B3D4-F879C46361D6}" dt="2022-04-12T16:11:03.193" v="2503" actId="1076"/>
          <ac:picMkLst>
            <pc:docMk/>
            <pc:sldMk cId="2674471113" sldId="257"/>
            <ac:picMk id="45" creationId="{FA099BCE-A22F-4212-AA23-51B9393DD54D}"/>
          </ac:picMkLst>
        </pc:picChg>
        <pc:picChg chg="add mod">
          <ac:chgData name="Elli Cosky" userId="bfef3c8e-4860-4e5f-8032-c4c48c8a18b5" providerId="ADAL" clId="{C4E5FCB5-2212-4694-B3D4-F879C46361D6}" dt="2022-04-12T16:10:06.949" v="2490" actId="1076"/>
          <ac:picMkLst>
            <pc:docMk/>
            <pc:sldMk cId="2674471113" sldId="257"/>
            <ac:picMk id="46" creationId="{E7360622-5802-4368-BFAA-7B74408B7568}"/>
          </ac:picMkLst>
        </pc:picChg>
        <pc:picChg chg="add mod">
          <ac:chgData name="Elli Cosky" userId="bfef3c8e-4860-4e5f-8032-c4c48c8a18b5" providerId="ADAL" clId="{C4E5FCB5-2212-4694-B3D4-F879C46361D6}" dt="2022-04-12T16:10:09.273" v="2491" actId="1076"/>
          <ac:picMkLst>
            <pc:docMk/>
            <pc:sldMk cId="2674471113" sldId="257"/>
            <ac:picMk id="47" creationId="{12BBA30C-FC54-4FBE-834D-2B2529F01915}"/>
          </ac:picMkLst>
        </pc:picChg>
        <pc:picChg chg="add mod">
          <ac:chgData name="Elli Cosky" userId="bfef3c8e-4860-4e5f-8032-c4c48c8a18b5" providerId="ADAL" clId="{C4E5FCB5-2212-4694-B3D4-F879C46361D6}" dt="2022-04-12T16:10:39.017" v="2498" actId="1076"/>
          <ac:picMkLst>
            <pc:docMk/>
            <pc:sldMk cId="2674471113" sldId="257"/>
            <ac:picMk id="48" creationId="{FDD0960A-3991-4E5C-9E8B-94B370BC775F}"/>
          </ac:picMkLst>
        </pc:picChg>
        <pc:picChg chg="add mod">
          <ac:chgData name="Elli Cosky" userId="bfef3c8e-4860-4e5f-8032-c4c48c8a18b5" providerId="ADAL" clId="{C4E5FCB5-2212-4694-B3D4-F879C46361D6}" dt="2022-04-12T16:10:54.141" v="2501" actId="1076"/>
          <ac:picMkLst>
            <pc:docMk/>
            <pc:sldMk cId="2674471113" sldId="257"/>
            <ac:picMk id="49" creationId="{BD661BCE-4462-4966-B0EA-893CEFB1E158}"/>
          </ac:picMkLst>
        </pc:picChg>
        <pc:picChg chg="add mod">
          <ac:chgData name="Elli Cosky" userId="bfef3c8e-4860-4e5f-8032-c4c48c8a18b5" providerId="ADAL" clId="{C4E5FCB5-2212-4694-B3D4-F879C46361D6}" dt="2022-04-12T16:12:19.948" v="2514" actId="1076"/>
          <ac:picMkLst>
            <pc:docMk/>
            <pc:sldMk cId="2674471113" sldId="257"/>
            <ac:picMk id="50" creationId="{032DB102-A96B-44CF-A92E-AAA05C724B00}"/>
          </ac:picMkLst>
        </pc:picChg>
        <pc:picChg chg="add mod">
          <ac:chgData name="Elli Cosky" userId="bfef3c8e-4860-4e5f-8032-c4c48c8a18b5" providerId="ADAL" clId="{C4E5FCB5-2212-4694-B3D4-F879C46361D6}" dt="2022-04-12T16:09:46.161" v="2482" actId="1076"/>
          <ac:picMkLst>
            <pc:docMk/>
            <pc:sldMk cId="2674471113" sldId="257"/>
            <ac:picMk id="51" creationId="{D786A0F5-AF9E-4DB4-8749-D50AB362A535}"/>
          </ac:picMkLst>
        </pc:picChg>
        <pc:picChg chg="add mod">
          <ac:chgData name="Elli Cosky" userId="bfef3c8e-4860-4e5f-8032-c4c48c8a18b5" providerId="ADAL" clId="{C4E5FCB5-2212-4694-B3D4-F879C46361D6}" dt="2022-04-12T16:10:35.584" v="2497" actId="1076"/>
          <ac:picMkLst>
            <pc:docMk/>
            <pc:sldMk cId="2674471113" sldId="257"/>
            <ac:picMk id="52" creationId="{BA886178-0A5B-4AB1-ADBF-8899A5594755}"/>
          </ac:picMkLst>
        </pc:picChg>
        <pc:cxnChg chg="mod">
          <ac:chgData name="Elli Cosky" userId="bfef3c8e-4860-4e5f-8032-c4c48c8a18b5" providerId="ADAL" clId="{C4E5FCB5-2212-4694-B3D4-F879C46361D6}" dt="2022-04-12T16:12:52.871" v="2520" actId="1076"/>
          <ac:cxnSpMkLst>
            <pc:docMk/>
            <pc:sldMk cId="2674471113" sldId="257"/>
            <ac:cxnSpMk id="15" creationId="{B999E857-668F-4D0C-8C03-3063D6FFBCA7}"/>
          </ac:cxnSpMkLst>
        </pc:cxnChg>
        <pc:cxnChg chg="mod">
          <ac:chgData name="Elli Cosky" userId="bfef3c8e-4860-4e5f-8032-c4c48c8a18b5" providerId="ADAL" clId="{C4E5FCB5-2212-4694-B3D4-F879C46361D6}" dt="2022-04-12T16:13:05.127" v="2523" actId="1076"/>
          <ac:cxnSpMkLst>
            <pc:docMk/>
            <pc:sldMk cId="2674471113" sldId="257"/>
            <ac:cxnSpMk id="16" creationId="{D7267E43-BB12-4F8A-BDD3-44FBDC6D21E9}"/>
          </ac:cxnSpMkLst>
        </pc:cxnChg>
        <pc:cxnChg chg="del mod">
          <ac:chgData name="Elli Cosky" userId="bfef3c8e-4860-4e5f-8032-c4c48c8a18b5" providerId="ADAL" clId="{C4E5FCB5-2212-4694-B3D4-F879C46361D6}" dt="2022-04-12T16:12:39.219" v="2516" actId="478"/>
          <ac:cxnSpMkLst>
            <pc:docMk/>
            <pc:sldMk cId="2674471113" sldId="257"/>
            <ac:cxnSpMk id="17" creationId="{00AFC286-3893-4B65-8D72-79BE5959FC31}"/>
          </ac:cxnSpMkLst>
        </pc:cxnChg>
        <pc:cxnChg chg="del">
          <ac:chgData name="Elli Cosky" userId="bfef3c8e-4860-4e5f-8032-c4c48c8a18b5" providerId="ADAL" clId="{C4E5FCB5-2212-4694-B3D4-F879C46361D6}" dt="2022-04-12T16:12:24.323" v="2515" actId="478"/>
          <ac:cxnSpMkLst>
            <pc:docMk/>
            <pc:sldMk cId="2674471113" sldId="257"/>
            <ac:cxnSpMk id="18" creationId="{C332FAE5-B43B-482E-BEA1-DB5DD9F03B87}"/>
          </ac:cxnSpMkLst>
        </pc:cxnChg>
        <pc:cxnChg chg="mod">
          <ac:chgData name="Elli Cosky" userId="bfef3c8e-4860-4e5f-8032-c4c48c8a18b5" providerId="ADAL" clId="{C4E5FCB5-2212-4694-B3D4-F879C46361D6}" dt="2022-04-12T16:08:57.938" v="2464" actId="1076"/>
          <ac:cxnSpMkLst>
            <pc:docMk/>
            <pc:sldMk cId="2674471113" sldId="257"/>
            <ac:cxnSpMk id="22" creationId="{C8570046-100D-46B5-A1AA-FDC8024C29BC}"/>
          </ac:cxnSpMkLst>
        </pc:cxnChg>
        <pc:cxnChg chg="del mod">
          <ac:chgData name="Elli Cosky" userId="bfef3c8e-4860-4e5f-8032-c4c48c8a18b5" providerId="ADAL" clId="{C4E5FCB5-2212-4694-B3D4-F879C46361D6}" dt="2022-04-12T16:08:33.548" v="2455" actId="478"/>
          <ac:cxnSpMkLst>
            <pc:docMk/>
            <pc:sldMk cId="2674471113" sldId="257"/>
            <ac:cxnSpMk id="28" creationId="{AB179C4B-EC1F-4854-BA95-58646A7C91E8}"/>
          </ac:cxnSpMkLst>
        </pc:cxnChg>
        <pc:cxnChg chg="del">
          <ac:chgData name="Elli Cosky" userId="bfef3c8e-4860-4e5f-8032-c4c48c8a18b5" providerId="ADAL" clId="{C4E5FCB5-2212-4694-B3D4-F879C46361D6}" dt="2022-04-12T16:10:04.485" v="2489" actId="478"/>
          <ac:cxnSpMkLst>
            <pc:docMk/>
            <pc:sldMk cId="2674471113" sldId="257"/>
            <ac:cxnSpMk id="29" creationId="{40DDABF7-6807-434A-B0E5-9772D9CF82FA}"/>
          </ac:cxnSpMkLst>
        </pc:cxnChg>
        <pc:cxnChg chg="mod">
          <ac:chgData name="Elli Cosky" userId="bfef3c8e-4860-4e5f-8032-c4c48c8a18b5" providerId="ADAL" clId="{C4E5FCB5-2212-4694-B3D4-F879C46361D6}" dt="2022-04-12T16:08:30.783" v="2454" actId="14100"/>
          <ac:cxnSpMkLst>
            <pc:docMk/>
            <pc:sldMk cId="2674471113" sldId="257"/>
            <ac:cxnSpMk id="30" creationId="{DC1059F8-1C4A-40BC-A2D4-F405897B4B4B}"/>
          </ac:cxnSpMkLst>
        </pc:cxnChg>
        <pc:cxnChg chg="add del mod">
          <ac:chgData name="Elli Cosky" userId="bfef3c8e-4860-4e5f-8032-c4c48c8a18b5" providerId="ADAL" clId="{C4E5FCB5-2212-4694-B3D4-F879C46361D6}" dt="2022-04-12T16:08:35.437" v="2456" actId="478"/>
          <ac:cxnSpMkLst>
            <pc:docMk/>
            <pc:sldMk cId="2674471113" sldId="257"/>
            <ac:cxnSpMk id="38" creationId="{48AC830A-F86C-4FB6-9725-6C335742EEB1}"/>
          </ac:cxnSpMkLst>
        </pc:cxnChg>
        <pc:cxnChg chg="add mod">
          <ac:chgData name="Elli Cosky" userId="bfef3c8e-4860-4e5f-8032-c4c48c8a18b5" providerId="ADAL" clId="{C4E5FCB5-2212-4694-B3D4-F879C46361D6}" dt="2022-04-12T16:08:53.446" v="2463" actId="1076"/>
          <ac:cxnSpMkLst>
            <pc:docMk/>
            <pc:sldMk cId="2674471113" sldId="257"/>
            <ac:cxnSpMk id="39" creationId="{883C3551-E367-4CB7-AB81-176B1987CA75}"/>
          </ac:cxnSpMkLst>
        </pc:cxnChg>
        <pc:cxnChg chg="add mod">
          <ac:chgData name="Elli Cosky" userId="bfef3c8e-4860-4e5f-8032-c4c48c8a18b5" providerId="ADAL" clId="{C4E5FCB5-2212-4694-B3D4-F879C46361D6}" dt="2022-04-12T16:08:49.690" v="2462" actId="1076"/>
          <ac:cxnSpMkLst>
            <pc:docMk/>
            <pc:sldMk cId="2674471113" sldId="257"/>
            <ac:cxnSpMk id="40" creationId="{380A7B96-4D25-4746-83D8-36CA3DDEB4AD}"/>
          </ac:cxnSpMkLst>
        </pc:cxnChg>
      </pc:sldChg>
      <pc:sldChg chg="addSp modSp mod modTransition modNotesTx">
        <pc:chgData name="Elli Cosky" userId="bfef3c8e-4860-4e5f-8032-c4c48c8a18b5" providerId="ADAL" clId="{C4E5FCB5-2212-4694-B3D4-F879C46361D6}" dt="2022-05-20T15:23:33.664" v="9799"/>
        <pc:sldMkLst>
          <pc:docMk/>
          <pc:sldMk cId="3825430641" sldId="258"/>
        </pc:sldMkLst>
        <pc:spChg chg="mod">
          <ac:chgData name="Elli Cosky" userId="bfef3c8e-4860-4e5f-8032-c4c48c8a18b5" providerId="ADAL" clId="{C4E5FCB5-2212-4694-B3D4-F879C46361D6}" dt="2022-04-21T19:43:11.649" v="5260" actId="20577"/>
          <ac:spMkLst>
            <pc:docMk/>
            <pc:sldMk cId="3825430641" sldId="258"/>
            <ac:spMk id="6" creationId="{93564D30-1965-4BF9-BD61-2C86319937F6}"/>
          </ac:spMkLst>
        </pc:spChg>
        <pc:picChg chg="add mod">
          <ac:chgData name="Elli Cosky" userId="bfef3c8e-4860-4e5f-8032-c4c48c8a18b5" providerId="ADAL" clId="{C4E5FCB5-2212-4694-B3D4-F879C46361D6}" dt="2022-05-19T17:50:20.680" v="9657"/>
          <ac:picMkLst>
            <pc:docMk/>
            <pc:sldMk cId="3825430641" sldId="258"/>
            <ac:picMk id="2" creationId="{D8FA41F9-A100-FA45-EF35-C5E4ECF93077}"/>
          </ac:picMkLst>
        </pc:picChg>
      </pc:sldChg>
      <pc:sldChg chg="delSp modSp del mod modNotesTx">
        <pc:chgData name="Elli Cosky" userId="bfef3c8e-4860-4e5f-8032-c4c48c8a18b5" providerId="ADAL" clId="{C4E5FCB5-2212-4694-B3D4-F879C46361D6}" dt="2022-04-12T16:13:25.538" v="2525" actId="2696"/>
        <pc:sldMkLst>
          <pc:docMk/>
          <pc:sldMk cId="2422864164" sldId="259"/>
        </pc:sldMkLst>
        <pc:spChg chg="del">
          <ac:chgData name="Elli Cosky" userId="bfef3c8e-4860-4e5f-8032-c4c48c8a18b5" providerId="ADAL" clId="{C4E5FCB5-2212-4694-B3D4-F879C46361D6}" dt="2022-04-12T16:04:51.137" v="2410" actId="478"/>
          <ac:spMkLst>
            <pc:docMk/>
            <pc:sldMk cId="2422864164" sldId="259"/>
            <ac:spMk id="10" creationId="{2A74658A-165C-4888-AA9D-31C50F32FFD7}"/>
          </ac:spMkLst>
        </pc:spChg>
        <pc:spChg chg="del mod">
          <ac:chgData name="Elli Cosky" userId="bfef3c8e-4860-4e5f-8032-c4c48c8a18b5" providerId="ADAL" clId="{C4E5FCB5-2212-4694-B3D4-F879C46361D6}" dt="2022-04-12T16:07:42.753" v="2449" actId="478"/>
          <ac:spMkLst>
            <pc:docMk/>
            <pc:sldMk cId="2422864164" sldId="259"/>
            <ac:spMk id="13" creationId="{3AE6412B-B8CD-405B-AAC8-DBBDD77E9EAB}"/>
          </ac:spMkLst>
        </pc:spChg>
        <pc:grpChg chg="del mod">
          <ac:chgData name="Elli Cosky" userId="bfef3c8e-4860-4e5f-8032-c4c48c8a18b5" providerId="ADAL" clId="{C4E5FCB5-2212-4694-B3D4-F879C46361D6}" dt="2022-04-12T16:04:56.405" v="2413" actId="478"/>
          <ac:grpSpMkLst>
            <pc:docMk/>
            <pc:sldMk cId="2422864164" sldId="259"/>
            <ac:grpSpMk id="16" creationId="{C728A955-C7AB-40FA-B189-C681071D5396}"/>
          </ac:grpSpMkLst>
        </pc:grpChg>
        <pc:picChg chg="del">
          <ac:chgData name="Elli Cosky" userId="bfef3c8e-4860-4e5f-8032-c4c48c8a18b5" providerId="ADAL" clId="{C4E5FCB5-2212-4694-B3D4-F879C46361D6}" dt="2022-04-12T16:04:52.227" v="2411" actId="478"/>
          <ac:picMkLst>
            <pc:docMk/>
            <pc:sldMk cId="2422864164" sldId="259"/>
            <ac:picMk id="6" creationId="{A5FE1720-2755-47D3-8DB0-8163D8ED1299}"/>
          </ac:picMkLst>
        </pc:picChg>
        <pc:picChg chg="del">
          <ac:chgData name="Elli Cosky" userId="bfef3c8e-4860-4e5f-8032-c4c48c8a18b5" providerId="ADAL" clId="{C4E5FCB5-2212-4694-B3D4-F879C46361D6}" dt="2022-04-12T16:05:09.125" v="2415" actId="478"/>
          <ac:picMkLst>
            <pc:docMk/>
            <pc:sldMk cId="2422864164" sldId="259"/>
            <ac:picMk id="11" creationId="{8D1CD413-EAE2-40F8-A4D5-E4E0BF3FD88D}"/>
          </ac:picMkLst>
        </pc:picChg>
        <pc:picChg chg="del">
          <ac:chgData name="Elli Cosky" userId="bfef3c8e-4860-4e5f-8032-c4c48c8a18b5" providerId="ADAL" clId="{C4E5FCB5-2212-4694-B3D4-F879C46361D6}" dt="2022-04-12T16:07:36.437" v="2447" actId="478"/>
          <ac:picMkLst>
            <pc:docMk/>
            <pc:sldMk cId="2422864164" sldId="259"/>
            <ac:picMk id="14" creationId="{20DF1D61-C0FE-47B6-B901-29450099DDA0}"/>
          </ac:picMkLst>
        </pc:picChg>
        <pc:picChg chg="del">
          <ac:chgData name="Elli Cosky" userId="bfef3c8e-4860-4e5f-8032-c4c48c8a18b5" providerId="ADAL" clId="{C4E5FCB5-2212-4694-B3D4-F879C46361D6}" dt="2022-04-12T16:05:01.736" v="2414" actId="478"/>
          <ac:picMkLst>
            <pc:docMk/>
            <pc:sldMk cId="2422864164" sldId="259"/>
            <ac:picMk id="20" creationId="{E0D309EF-4276-4401-8DC6-E7B0197647DC}"/>
          </ac:picMkLst>
        </pc:picChg>
      </pc:sldChg>
      <pc:sldChg chg="del">
        <pc:chgData name="Elli Cosky" userId="bfef3c8e-4860-4e5f-8032-c4c48c8a18b5" providerId="ADAL" clId="{C4E5FCB5-2212-4694-B3D4-F879C46361D6}" dt="2022-04-05T18:00:18.659" v="356" actId="2696"/>
        <pc:sldMkLst>
          <pc:docMk/>
          <pc:sldMk cId="3210508936" sldId="263"/>
        </pc:sldMkLst>
      </pc:sldChg>
      <pc:sldChg chg="del modNotesTx">
        <pc:chgData name="Elli Cosky" userId="bfef3c8e-4860-4e5f-8032-c4c48c8a18b5" providerId="ADAL" clId="{C4E5FCB5-2212-4694-B3D4-F879C46361D6}" dt="2022-05-04T09:37:16.074" v="7556" actId="2696"/>
        <pc:sldMkLst>
          <pc:docMk/>
          <pc:sldMk cId="3216954530" sldId="265"/>
        </pc:sldMkLst>
      </pc:sldChg>
      <pc:sldChg chg="addSp delSp modSp mod modTransition modAnim addCm delCm modNotesTx">
        <pc:chgData name="Elli Cosky" userId="bfef3c8e-4860-4e5f-8032-c4c48c8a18b5" providerId="ADAL" clId="{C4E5FCB5-2212-4694-B3D4-F879C46361D6}" dt="2022-05-20T15:24:11.970" v="9804"/>
        <pc:sldMkLst>
          <pc:docMk/>
          <pc:sldMk cId="1217399480" sldId="267"/>
        </pc:sldMkLst>
        <pc:spChg chg="add del mod">
          <ac:chgData name="Elli Cosky" userId="bfef3c8e-4860-4e5f-8032-c4c48c8a18b5" providerId="ADAL" clId="{C4E5FCB5-2212-4694-B3D4-F879C46361D6}" dt="2022-04-12T18:05:47.782" v="2857" actId="931"/>
          <ac:spMkLst>
            <pc:docMk/>
            <pc:sldMk cId="1217399480" sldId="267"/>
            <ac:spMk id="4" creationId="{71134171-3A3A-457A-A636-1D209DC4538B}"/>
          </ac:spMkLst>
        </pc:spChg>
        <pc:picChg chg="add del mod">
          <ac:chgData name="Elli Cosky" userId="bfef3c8e-4860-4e5f-8032-c4c48c8a18b5" providerId="ADAL" clId="{C4E5FCB5-2212-4694-B3D4-F879C46361D6}" dt="2022-05-19T18:04:11.367" v="9673"/>
          <ac:picMkLst>
            <pc:docMk/>
            <pc:sldMk cId="1217399480" sldId="267"/>
            <ac:picMk id="3" creationId="{3B16AE91-190A-40B9-32D3-E204EBEB01C9}"/>
          </ac:picMkLst>
        </pc:picChg>
        <pc:picChg chg="add mod">
          <ac:chgData name="Elli Cosky" userId="bfef3c8e-4860-4e5f-8032-c4c48c8a18b5" providerId="ADAL" clId="{C4E5FCB5-2212-4694-B3D4-F879C46361D6}" dt="2022-05-19T18:04:32.015" v="9674"/>
          <ac:picMkLst>
            <pc:docMk/>
            <pc:sldMk cId="1217399480" sldId="267"/>
            <ac:picMk id="4" creationId="{420FA25D-5AC3-9D68-0CE7-B397F7980229}"/>
          </ac:picMkLst>
        </pc:picChg>
        <pc:picChg chg="del">
          <ac:chgData name="Elli Cosky" userId="bfef3c8e-4860-4e5f-8032-c4c48c8a18b5" providerId="ADAL" clId="{C4E5FCB5-2212-4694-B3D4-F879C46361D6}" dt="2022-04-12T18:05:16.117" v="2856" actId="478"/>
          <ac:picMkLst>
            <pc:docMk/>
            <pc:sldMk cId="1217399480" sldId="267"/>
            <ac:picMk id="6" creationId="{59C13C18-5A4A-4FBD-85C5-0453B887066A}"/>
          </ac:picMkLst>
        </pc:picChg>
        <pc:picChg chg="add mod">
          <ac:chgData name="Elli Cosky" userId="bfef3c8e-4860-4e5f-8032-c4c48c8a18b5" providerId="ADAL" clId="{C4E5FCB5-2212-4694-B3D4-F879C46361D6}" dt="2022-04-12T18:06:22.232" v="2870" actId="1035"/>
          <ac:picMkLst>
            <pc:docMk/>
            <pc:sldMk cId="1217399480" sldId="267"/>
            <ac:picMk id="8" creationId="{2CD010DC-83BC-4D67-AA75-D42B136C74A7}"/>
          </ac:picMkLst>
        </pc:picChg>
      </pc:sldChg>
      <pc:sldChg chg="addSp delSp modSp del mod addCm delCm modCm modNotesTx">
        <pc:chgData name="Elli Cosky" userId="bfef3c8e-4860-4e5f-8032-c4c48c8a18b5" providerId="ADAL" clId="{C4E5FCB5-2212-4694-B3D4-F879C46361D6}" dt="2022-05-11T14:50:04.770" v="9199" actId="2696"/>
        <pc:sldMkLst>
          <pc:docMk/>
          <pc:sldMk cId="992780" sldId="268"/>
        </pc:sldMkLst>
        <pc:spChg chg="add del mod">
          <ac:chgData name="Elli Cosky" userId="bfef3c8e-4860-4e5f-8032-c4c48c8a18b5" providerId="ADAL" clId="{C4E5FCB5-2212-4694-B3D4-F879C46361D6}" dt="2022-05-11T14:22:49.259" v="9081" actId="478"/>
          <ac:spMkLst>
            <pc:docMk/>
            <pc:sldMk cId="992780" sldId="268"/>
            <ac:spMk id="3" creationId="{01F49514-845D-43D4-AB3B-33444321CC27}"/>
          </ac:spMkLst>
        </pc:spChg>
        <pc:spChg chg="add del mod">
          <ac:chgData name="Elli Cosky" userId="bfef3c8e-4860-4e5f-8032-c4c48c8a18b5" providerId="ADAL" clId="{C4E5FCB5-2212-4694-B3D4-F879C46361D6}" dt="2022-05-11T14:22:51.648" v="9082" actId="478"/>
          <ac:spMkLst>
            <pc:docMk/>
            <pc:sldMk cId="992780" sldId="268"/>
            <ac:spMk id="4" creationId="{3F5203A0-4362-41AB-A04B-81A39C4FA870}"/>
          </ac:spMkLst>
        </pc:spChg>
        <pc:spChg chg="add del mod">
          <ac:chgData name="Elli Cosky" userId="bfef3c8e-4860-4e5f-8032-c4c48c8a18b5" providerId="ADAL" clId="{C4E5FCB5-2212-4694-B3D4-F879C46361D6}" dt="2022-05-11T14:22:49.259" v="9081" actId="478"/>
          <ac:spMkLst>
            <pc:docMk/>
            <pc:sldMk cId="992780" sldId="268"/>
            <ac:spMk id="6" creationId="{DA64EDEA-99E0-4E43-8194-2FBD1408A64E}"/>
          </ac:spMkLst>
        </pc:spChg>
        <pc:spChg chg="add del mod">
          <ac:chgData name="Elli Cosky" userId="bfef3c8e-4860-4e5f-8032-c4c48c8a18b5" providerId="ADAL" clId="{C4E5FCB5-2212-4694-B3D4-F879C46361D6}" dt="2022-05-11T14:22:49.259" v="9081" actId="478"/>
          <ac:spMkLst>
            <pc:docMk/>
            <pc:sldMk cId="992780" sldId="268"/>
            <ac:spMk id="7" creationId="{204E4E61-F3FC-466D-8501-461E25D1E82F}"/>
          </ac:spMkLst>
        </pc:spChg>
        <pc:spChg chg="add del mod">
          <ac:chgData name="Elli Cosky" userId="bfef3c8e-4860-4e5f-8032-c4c48c8a18b5" providerId="ADAL" clId="{C4E5FCB5-2212-4694-B3D4-F879C46361D6}" dt="2022-05-11T14:22:49.259" v="9081" actId="478"/>
          <ac:spMkLst>
            <pc:docMk/>
            <pc:sldMk cId="992780" sldId="268"/>
            <ac:spMk id="8" creationId="{20D3D2F0-B979-44A8-A6A6-C5F9762E784D}"/>
          </ac:spMkLst>
        </pc:spChg>
        <pc:spChg chg="add del mod">
          <ac:chgData name="Elli Cosky" userId="bfef3c8e-4860-4e5f-8032-c4c48c8a18b5" providerId="ADAL" clId="{C4E5FCB5-2212-4694-B3D4-F879C46361D6}" dt="2022-05-11T14:22:49.259" v="9081" actId="478"/>
          <ac:spMkLst>
            <pc:docMk/>
            <pc:sldMk cId="992780" sldId="268"/>
            <ac:spMk id="11" creationId="{754D8402-D6B2-4642-9D77-B0F3D536D983}"/>
          </ac:spMkLst>
        </pc:spChg>
        <pc:spChg chg="add del mod">
          <ac:chgData name="Elli Cosky" userId="bfef3c8e-4860-4e5f-8032-c4c48c8a18b5" providerId="ADAL" clId="{C4E5FCB5-2212-4694-B3D4-F879C46361D6}" dt="2022-05-11T14:22:49.259" v="9081" actId="478"/>
          <ac:spMkLst>
            <pc:docMk/>
            <pc:sldMk cId="992780" sldId="268"/>
            <ac:spMk id="13" creationId="{4695CE17-231F-4294-A5C5-7F64F1F6481F}"/>
          </ac:spMkLst>
        </pc:spChg>
        <pc:spChg chg="add del mod">
          <ac:chgData name="Elli Cosky" userId="bfef3c8e-4860-4e5f-8032-c4c48c8a18b5" providerId="ADAL" clId="{C4E5FCB5-2212-4694-B3D4-F879C46361D6}" dt="2022-05-11T14:22:49.259" v="9081" actId="478"/>
          <ac:spMkLst>
            <pc:docMk/>
            <pc:sldMk cId="992780" sldId="268"/>
            <ac:spMk id="14" creationId="{E14EAA92-7CC4-4225-A1D7-85CB354304BE}"/>
          </ac:spMkLst>
        </pc:spChg>
        <pc:spChg chg="add del mod ord">
          <ac:chgData name="Elli Cosky" userId="bfef3c8e-4860-4e5f-8032-c4c48c8a18b5" providerId="ADAL" clId="{C4E5FCB5-2212-4694-B3D4-F879C46361D6}" dt="2022-05-11T14:22:49.259" v="9081" actId="478"/>
          <ac:spMkLst>
            <pc:docMk/>
            <pc:sldMk cId="992780" sldId="268"/>
            <ac:spMk id="15" creationId="{F049D225-6854-44C8-8F0D-1FBAC4130B6C}"/>
          </ac:spMkLst>
        </pc:spChg>
        <pc:spChg chg="add mod ord">
          <ac:chgData name="Elli Cosky" userId="bfef3c8e-4860-4e5f-8032-c4c48c8a18b5" providerId="ADAL" clId="{C4E5FCB5-2212-4694-B3D4-F879C46361D6}" dt="2022-05-11T14:47:20.234" v="9137" actId="14100"/>
          <ac:spMkLst>
            <pc:docMk/>
            <pc:sldMk cId="992780" sldId="268"/>
            <ac:spMk id="19" creationId="{A9B4F915-CC81-4EFD-81D4-C1E10AB65D35}"/>
          </ac:spMkLst>
        </pc:spChg>
        <pc:picChg chg="add del mod">
          <ac:chgData name="Elli Cosky" userId="bfef3c8e-4860-4e5f-8032-c4c48c8a18b5" providerId="ADAL" clId="{C4E5FCB5-2212-4694-B3D4-F879C46361D6}" dt="2022-04-07T18:11:29.632" v="492"/>
          <ac:picMkLst>
            <pc:docMk/>
            <pc:sldMk cId="992780" sldId="268"/>
            <ac:picMk id="6" creationId="{13D229FA-76CA-4087-851B-39911E799EA0}"/>
          </ac:picMkLst>
        </pc:picChg>
        <pc:picChg chg="add del mod">
          <ac:chgData name="Elli Cosky" userId="bfef3c8e-4860-4e5f-8032-c4c48c8a18b5" providerId="ADAL" clId="{C4E5FCB5-2212-4694-B3D4-F879C46361D6}" dt="2022-04-22T18:27:24.335" v="7443"/>
          <ac:picMkLst>
            <pc:docMk/>
            <pc:sldMk cId="992780" sldId="268"/>
            <ac:picMk id="9" creationId="{C452495D-DC1C-40D5-9033-EC388071430C}"/>
          </ac:picMkLst>
        </pc:picChg>
        <pc:picChg chg="add del mod">
          <ac:chgData name="Elli Cosky" userId="bfef3c8e-4860-4e5f-8032-c4c48c8a18b5" providerId="ADAL" clId="{C4E5FCB5-2212-4694-B3D4-F879C46361D6}" dt="2022-05-11T14:20:13.779" v="9074" actId="21"/>
          <ac:picMkLst>
            <pc:docMk/>
            <pc:sldMk cId="992780" sldId="268"/>
            <ac:picMk id="10" creationId="{41A40BC8-E1F9-3661-E14F-D11F0E693B0E}"/>
          </ac:picMkLst>
        </pc:picChg>
        <pc:picChg chg="add del mod">
          <ac:chgData name="Elli Cosky" userId="bfef3c8e-4860-4e5f-8032-c4c48c8a18b5" providerId="ADAL" clId="{C4E5FCB5-2212-4694-B3D4-F879C46361D6}" dt="2022-04-22T18:27:31.229" v="7445"/>
          <ac:picMkLst>
            <pc:docMk/>
            <pc:sldMk cId="992780" sldId="268"/>
            <ac:picMk id="10" creationId="{CC51A432-3872-41ED-99D5-5FAC26740D35}"/>
          </ac:picMkLst>
        </pc:picChg>
        <pc:picChg chg="add del mod">
          <ac:chgData name="Elli Cosky" userId="bfef3c8e-4860-4e5f-8032-c4c48c8a18b5" providerId="ADAL" clId="{C4E5FCB5-2212-4694-B3D4-F879C46361D6}" dt="2022-05-11T14:22:37.434" v="9079" actId="478"/>
          <ac:picMkLst>
            <pc:docMk/>
            <pc:sldMk cId="992780" sldId="268"/>
            <ac:picMk id="12" creationId="{D6EE0514-EFC1-42A0-83A1-AAA61CF85F69}"/>
          </ac:picMkLst>
        </pc:picChg>
        <pc:picChg chg="add mod modCrop">
          <ac:chgData name="Elli Cosky" userId="bfef3c8e-4860-4e5f-8032-c4c48c8a18b5" providerId="ADAL" clId="{C4E5FCB5-2212-4694-B3D4-F879C46361D6}" dt="2022-05-11T14:48:37.452" v="9185" actId="1076"/>
          <ac:picMkLst>
            <pc:docMk/>
            <pc:sldMk cId="992780" sldId="268"/>
            <ac:picMk id="17" creationId="{966C5CE1-AA85-2A54-F565-1F02BD4C329F}"/>
          </ac:picMkLst>
        </pc:picChg>
        <pc:picChg chg="add del mod modCrop">
          <ac:chgData name="Elli Cosky" userId="bfef3c8e-4860-4e5f-8032-c4c48c8a18b5" providerId="ADAL" clId="{C4E5FCB5-2212-4694-B3D4-F879C46361D6}" dt="2022-05-11T14:45:13.716" v="9103" actId="478"/>
          <ac:picMkLst>
            <pc:docMk/>
            <pc:sldMk cId="992780" sldId="268"/>
            <ac:picMk id="18" creationId="{12C9E7B8-1C6E-8D7E-C50F-B6FA0A3D712F}"/>
          </ac:picMkLst>
        </pc:picChg>
      </pc:sldChg>
      <pc:sldChg chg="del">
        <pc:chgData name="Elli Cosky" userId="bfef3c8e-4860-4e5f-8032-c4c48c8a18b5" providerId="ADAL" clId="{C4E5FCB5-2212-4694-B3D4-F879C46361D6}" dt="2022-04-05T17:57:49.597" v="336" actId="2696"/>
        <pc:sldMkLst>
          <pc:docMk/>
          <pc:sldMk cId="3299989205" sldId="269"/>
        </pc:sldMkLst>
      </pc:sldChg>
      <pc:sldChg chg="del">
        <pc:chgData name="Elli Cosky" userId="bfef3c8e-4860-4e5f-8032-c4c48c8a18b5" providerId="ADAL" clId="{C4E5FCB5-2212-4694-B3D4-F879C46361D6}" dt="2022-04-07T18:52:41.382" v="1112" actId="2696"/>
        <pc:sldMkLst>
          <pc:docMk/>
          <pc:sldMk cId="80718428" sldId="270"/>
        </pc:sldMkLst>
      </pc:sldChg>
      <pc:sldChg chg="addSp delSp modSp mod modTransition modAnim modNotesTx">
        <pc:chgData name="Elli Cosky" userId="bfef3c8e-4860-4e5f-8032-c4c48c8a18b5" providerId="ADAL" clId="{C4E5FCB5-2212-4694-B3D4-F879C46361D6}" dt="2022-05-20T15:24:37.710" v="9809"/>
        <pc:sldMkLst>
          <pc:docMk/>
          <pc:sldMk cId="421222135" sldId="271"/>
        </pc:sldMkLst>
        <pc:spChg chg="mod">
          <ac:chgData name="Elli Cosky" userId="bfef3c8e-4860-4e5f-8032-c4c48c8a18b5" providerId="ADAL" clId="{C4E5FCB5-2212-4694-B3D4-F879C46361D6}" dt="2022-04-21T19:42:42.306" v="5238" actId="20577"/>
          <ac:spMkLst>
            <pc:docMk/>
            <pc:sldMk cId="421222135" sldId="271"/>
            <ac:spMk id="6" creationId="{93564D30-1965-4BF9-BD61-2C86319937F6}"/>
          </ac:spMkLst>
        </pc:spChg>
        <pc:picChg chg="add del mod">
          <ac:chgData name="Elli Cosky" userId="bfef3c8e-4860-4e5f-8032-c4c48c8a18b5" providerId="ADAL" clId="{C4E5FCB5-2212-4694-B3D4-F879C46361D6}" dt="2022-05-19T18:24:06.018" v="9704"/>
          <ac:picMkLst>
            <pc:docMk/>
            <pc:sldMk cId="421222135" sldId="271"/>
            <ac:picMk id="2" creationId="{9351A182-65F4-B39C-9C47-79BB68EEDAB3}"/>
          </ac:picMkLst>
        </pc:picChg>
        <pc:picChg chg="add mod">
          <ac:chgData name="Elli Cosky" userId="bfef3c8e-4860-4e5f-8032-c4c48c8a18b5" providerId="ADAL" clId="{C4E5FCB5-2212-4694-B3D4-F879C46361D6}" dt="2022-05-19T18:24:19.747" v="9705"/>
          <ac:picMkLst>
            <pc:docMk/>
            <pc:sldMk cId="421222135" sldId="271"/>
            <ac:picMk id="3" creationId="{E53EE3BB-F214-32F6-82AA-00D3097716D0}"/>
          </ac:picMkLst>
        </pc:picChg>
      </pc:sldChg>
      <pc:sldChg chg="addSp delSp modSp mod ord modTransition modAnim delCm modNotesTx">
        <pc:chgData name="Elli Cosky" userId="bfef3c8e-4860-4e5f-8032-c4c48c8a18b5" providerId="ADAL" clId="{C4E5FCB5-2212-4694-B3D4-F879C46361D6}" dt="2022-05-20T15:39:47.614" v="9836"/>
        <pc:sldMkLst>
          <pc:docMk/>
          <pc:sldMk cId="217069321" sldId="273"/>
        </pc:sldMkLst>
        <pc:spChg chg="mod">
          <ac:chgData name="Elli Cosky" userId="bfef3c8e-4860-4e5f-8032-c4c48c8a18b5" providerId="ADAL" clId="{C4E5FCB5-2212-4694-B3D4-F879C46361D6}" dt="2022-04-07T18:47:48.426" v="990" actId="20577"/>
          <ac:spMkLst>
            <pc:docMk/>
            <pc:sldMk cId="217069321" sldId="273"/>
            <ac:spMk id="5" creationId="{DF8A5E83-6E76-4092-B268-8EFCF4BA15FF}"/>
          </ac:spMkLst>
        </pc:spChg>
        <pc:spChg chg="mod">
          <ac:chgData name="Elli Cosky" userId="bfef3c8e-4860-4e5f-8032-c4c48c8a18b5" providerId="ADAL" clId="{C4E5FCB5-2212-4694-B3D4-F879C46361D6}" dt="2022-04-20T17:41:47.846" v="4767" actId="20577"/>
          <ac:spMkLst>
            <pc:docMk/>
            <pc:sldMk cId="217069321" sldId="273"/>
            <ac:spMk id="8" creationId="{A80ECD77-3A53-40D8-83D6-2764CFC353B3}"/>
          </ac:spMkLst>
        </pc:spChg>
        <pc:picChg chg="add del mod">
          <ac:chgData name="Elli Cosky" userId="bfef3c8e-4860-4e5f-8032-c4c48c8a18b5" providerId="ADAL" clId="{C4E5FCB5-2212-4694-B3D4-F879C46361D6}" dt="2022-05-20T15:36:14.019" v="9834"/>
          <ac:picMkLst>
            <pc:docMk/>
            <pc:sldMk cId="217069321" sldId="273"/>
            <ac:picMk id="2" creationId="{16F13D90-099B-C21A-A7A4-90D4320ABC69}"/>
          </ac:picMkLst>
        </pc:picChg>
        <pc:picChg chg="add del mod">
          <ac:chgData name="Elli Cosky" userId="bfef3c8e-4860-4e5f-8032-c4c48c8a18b5" providerId="ADAL" clId="{C4E5FCB5-2212-4694-B3D4-F879C46361D6}" dt="2022-05-19T18:14:58.555" v="9690"/>
          <ac:picMkLst>
            <pc:docMk/>
            <pc:sldMk cId="217069321" sldId="273"/>
            <ac:picMk id="2" creationId="{B5F0A4FA-72DA-037B-FAB2-EEF81DAE2EA8}"/>
          </ac:picMkLst>
        </pc:picChg>
        <pc:picChg chg="add del mod">
          <ac:chgData name="Elli Cosky" userId="bfef3c8e-4860-4e5f-8032-c4c48c8a18b5" providerId="ADAL" clId="{C4E5FCB5-2212-4694-B3D4-F879C46361D6}" dt="2022-05-19T18:15:55.227" v="9692"/>
          <ac:picMkLst>
            <pc:docMk/>
            <pc:sldMk cId="217069321" sldId="273"/>
            <ac:picMk id="3" creationId="{3EE741EE-75B1-4936-6DFC-FC8BF71E5BDE}"/>
          </ac:picMkLst>
        </pc:picChg>
        <pc:picChg chg="add mod">
          <ac:chgData name="Elli Cosky" userId="bfef3c8e-4860-4e5f-8032-c4c48c8a18b5" providerId="ADAL" clId="{C4E5FCB5-2212-4694-B3D4-F879C46361D6}" dt="2022-05-20T15:37:52.849" v="9835"/>
          <ac:picMkLst>
            <pc:docMk/>
            <pc:sldMk cId="217069321" sldId="273"/>
            <ac:picMk id="3" creationId="{B01C323A-03CB-9A0C-2A6E-A59A82DEBF65}"/>
          </ac:picMkLst>
        </pc:picChg>
        <pc:picChg chg="add del mod">
          <ac:chgData name="Elli Cosky" userId="bfef3c8e-4860-4e5f-8032-c4c48c8a18b5" providerId="ADAL" clId="{C4E5FCB5-2212-4694-B3D4-F879C46361D6}" dt="2022-05-19T18:19:22.693" v="9694"/>
          <ac:picMkLst>
            <pc:docMk/>
            <pc:sldMk cId="217069321" sldId="273"/>
            <ac:picMk id="6" creationId="{618F0704-8A52-3C27-58FC-E4D99AD5209C}"/>
          </ac:picMkLst>
        </pc:picChg>
        <pc:picChg chg="add del mod">
          <ac:chgData name="Elli Cosky" userId="bfef3c8e-4860-4e5f-8032-c4c48c8a18b5" providerId="ADAL" clId="{C4E5FCB5-2212-4694-B3D4-F879C46361D6}" dt="2022-05-19T18:20:25.759" v="9696"/>
          <ac:picMkLst>
            <pc:docMk/>
            <pc:sldMk cId="217069321" sldId="273"/>
            <ac:picMk id="7" creationId="{EC17CB7F-8A9F-4E57-B24B-F405AC14FC0B}"/>
          </ac:picMkLst>
        </pc:picChg>
        <pc:picChg chg="add del mod">
          <ac:chgData name="Elli Cosky" userId="bfef3c8e-4860-4e5f-8032-c4c48c8a18b5" providerId="ADAL" clId="{C4E5FCB5-2212-4694-B3D4-F879C46361D6}" dt="2022-05-19T18:21:08.271" v="9698"/>
          <ac:picMkLst>
            <pc:docMk/>
            <pc:sldMk cId="217069321" sldId="273"/>
            <ac:picMk id="9" creationId="{1C823E8C-71E9-C519-1AC1-88204652C01D}"/>
          </ac:picMkLst>
        </pc:picChg>
        <pc:picChg chg="add del mod">
          <ac:chgData name="Elli Cosky" userId="bfef3c8e-4860-4e5f-8032-c4c48c8a18b5" providerId="ADAL" clId="{C4E5FCB5-2212-4694-B3D4-F879C46361D6}" dt="2022-05-19T18:22:21.551" v="9700"/>
          <ac:picMkLst>
            <pc:docMk/>
            <pc:sldMk cId="217069321" sldId="273"/>
            <ac:picMk id="10" creationId="{7A4B40AE-CC92-C78C-B505-FE6F8F0C9773}"/>
          </ac:picMkLst>
        </pc:picChg>
        <pc:picChg chg="add del mod">
          <ac:chgData name="Elli Cosky" userId="bfef3c8e-4860-4e5f-8032-c4c48c8a18b5" providerId="ADAL" clId="{C4E5FCB5-2212-4694-B3D4-F879C46361D6}" dt="2022-05-19T18:23:29.334" v="9702"/>
          <ac:picMkLst>
            <pc:docMk/>
            <pc:sldMk cId="217069321" sldId="273"/>
            <ac:picMk id="11" creationId="{E113A0FD-5E18-5887-113D-2571D31E4C86}"/>
          </ac:picMkLst>
        </pc:picChg>
      </pc:sldChg>
      <pc:sldChg chg="del">
        <pc:chgData name="Elli Cosky" userId="bfef3c8e-4860-4e5f-8032-c4c48c8a18b5" providerId="ADAL" clId="{C4E5FCB5-2212-4694-B3D4-F879C46361D6}" dt="2022-04-07T18:35:40.460" v="498" actId="47"/>
        <pc:sldMkLst>
          <pc:docMk/>
          <pc:sldMk cId="2853596161" sldId="285"/>
        </pc:sldMkLst>
      </pc:sldChg>
      <pc:sldChg chg="addSp modSp mod modTransition modNotesTx">
        <pc:chgData name="Elli Cosky" userId="bfef3c8e-4860-4e5f-8032-c4c48c8a18b5" providerId="ADAL" clId="{C4E5FCB5-2212-4694-B3D4-F879C46361D6}" dt="2022-05-20T15:25:53.248" v="9831"/>
        <pc:sldMkLst>
          <pc:docMk/>
          <pc:sldMk cId="2650719685" sldId="286"/>
        </pc:sldMkLst>
        <pc:spChg chg="mod">
          <ac:chgData name="Elli Cosky" userId="bfef3c8e-4860-4e5f-8032-c4c48c8a18b5" providerId="ADAL" clId="{C4E5FCB5-2212-4694-B3D4-F879C46361D6}" dt="2022-04-21T19:27:48.465" v="5108" actId="20577"/>
          <ac:spMkLst>
            <pc:docMk/>
            <pc:sldMk cId="2650719685" sldId="286"/>
            <ac:spMk id="6" creationId="{93564D30-1965-4BF9-BD61-2C86319937F6}"/>
          </ac:spMkLst>
        </pc:spChg>
        <pc:picChg chg="add mod">
          <ac:chgData name="Elli Cosky" userId="bfef3c8e-4860-4e5f-8032-c4c48c8a18b5" providerId="ADAL" clId="{C4E5FCB5-2212-4694-B3D4-F879C46361D6}" dt="2022-05-20T15:19:38.723" v="9794"/>
          <ac:picMkLst>
            <pc:docMk/>
            <pc:sldMk cId="2650719685" sldId="286"/>
            <ac:picMk id="2" creationId="{26B2B935-88A1-BA21-65C1-DB3495BB1736}"/>
          </ac:picMkLst>
        </pc:picChg>
      </pc:sldChg>
      <pc:sldChg chg="addSp modSp modTransition modNotesTx">
        <pc:chgData name="Elli Cosky" userId="bfef3c8e-4860-4e5f-8032-c4c48c8a18b5" providerId="ADAL" clId="{C4E5FCB5-2212-4694-B3D4-F879C46361D6}" dt="2022-05-20T15:25:47.706" v="9829"/>
        <pc:sldMkLst>
          <pc:docMk/>
          <pc:sldMk cId="4241346597" sldId="287"/>
        </pc:sldMkLst>
        <pc:picChg chg="add mod">
          <ac:chgData name="Elli Cosky" userId="bfef3c8e-4860-4e5f-8032-c4c48c8a18b5" providerId="ADAL" clId="{C4E5FCB5-2212-4694-B3D4-F879C46361D6}" dt="2022-05-20T15:16:11.985" v="9792"/>
          <ac:picMkLst>
            <pc:docMk/>
            <pc:sldMk cId="4241346597" sldId="287"/>
            <ac:picMk id="2" creationId="{0E1C7AA7-ED95-3410-356B-90C0EC57CDA7}"/>
          </ac:picMkLst>
        </pc:picChg>
      </pc:sldChg>
      <pc:sldChg chg="del">
        <pc:chgData name="Elli Cosky" userId="bfef3c8e-4860-4e5f-8032-c4c48c8a18b5" providerId="ADAL" clId="{C4E5FCB5-2212-4694-B3D4-F879C46361D6}" dt="2022-04-07T18:35:33.387" v="496" actId="2696"/>
        <pc:sldMkLst>
          <pc:docMk/>
          <pc:sldMk cId="601952768" sldId="290"/>
        </pc:sldMkLst>
      </pc:sldChg>
      <pc:sldChg chg="del">
        <pc:chgData name="Elli Cosky" userId="bfef3c8e-4860-4e5f-8032-c4c48c8a18b5" providerId="ADAL" clId="{C4E5FCB5-2212-4694-B3D4-F879C46361D6}" dt="2022-04-07T18:35:34.577" v="497" actId="47"/>
        <pc:sldMkLst>
          <pc:docMk/>
          <pc:sldMk cId="2662169273" sldId="291"/>
        </pc:sldMkLst>
      </pc:sldChg>
      <pc:sldChg chg="addSp delSp modSp mod modTransition modAnim addCm delCm modCm modNotesTx">
        <pc:chgData name="Elli Cosky" userId="bfef3c8e-4860-4e5f-8032-c4c48c8a18b5" providerId="ADAL" clId="{C4E5FCB5-2212-4694-B3D4-F879C46361D6}" dt="2022-05-20T19:23:15.897" v="10054"/>
        <pc:sldMkLst>
          <pc:docMk/>
          <pc:sldMk cId="972107781" sldId="292"/>
        </pc:sldMkLst>
        <pc:spChg chg="mod">
          <ac:chgData name="Elli Cosky" userId="bfef3c8e-4860-4e5f-8032-c4c48c8a18b5" providerId="ADAL" clId="{C4E5FCB5-2212-4694-B3D4-F879C46361D6}" dt="2022-04-07T18:36:11.106" v="505" actId="26606"/>
          <ac:spMkLst>
            <pc:docMk/>
            <pc:sldMk cId="972107781" sldId="292"/>
            <ac:spMk id="2" creationId="{927FBC86-65C5-45D1-9C13-73E8ADB29B93}"/>
          </ac:spMkLst>
        </pc:spChg>
        <pc:spChg chg="add mod">
          <ac:chgData name="Elli Cosky" userId="bfef3c8e-4860-4e5f-8032-c4c48c8a18b5" providerId="ADAL" clId="{C4E5FCB5-2212-4694-B3D4-F879C46361D6}" dt="2022-04-07T18:58:21.710" v="1597" actId="207"/>
          <ac:spMkLst>
            <pc:docMk/>
            <pc:sldMk cId="972107781" sldId="292"/>
            <ac:spMk id="3" creationId="{744C16F6-7572-4444-8B9B-78563A876BB4}"/>
          </ac:spMkLst>
        </pc:spChg>
        <pc:spChg chg="mod ord">
          <ac:chgData name="Elli Cosky" userId="bfef3c8e-4860-4e5f-8032-c4c48c8a18b5" providerId="ADAL" clId="{C4E5FCB5-2212-4694-B3D4-F879C46361D6}" dt="2022-04-07T18:36:11.106" v="505" actId="26606"/>
          <ac:spMkLst>
            <pc:docMk/>
            <pc:sldMk cId="972107781" sldId="292"/>
            <ac:spMk id="5" creationId="{087C63E8-E04C-4FC9-935E-CADF1C8AFF3C}"/>
          </ac:spMkLst>
        </pc:spChg>
        <pc:picChg chg="add del mod">
          <ac:chgData name="Elli Cosky" userId="bfef3c8e-4860-4e5f-8032-c4c48c8a18b5" providerId="ADAL" clId="{C4E5FCB5-2212-4694-B3D4-F879C46361D6}" dt="2022-04-12T18:07:07.867" v="2881" actId="478"/>
          <ac:picMkLst>
            <pc:docMk/>
            <pc:sldMk cId="972107781" sldId="292"/>
            <ac:picMk id="6" creationId="{2FA416AB-CE9D-4F93-99B3-CE032AB78B40}"/>
          </ac:picMkLst>
        </pc:picChg>
        <pc:picChg chg="add del mod">
          <ac:chgData name="Elli Cosky" userId="bfef3c8e-4860-4e5f-8032-c4c48c8a18b5" providerId="ADAL" clId="{C4E5FCB5-2212-4694-B3D4-F879C46361D6}" dt="2022-05-20T19:15:58.588" v="10040"/>
          <ac:picMkLst>
            <pc:docMk/>
            <pc:sldMk cId="972107781" sldId="292"/>
            <ac:picMk id="6" creationId="{8A39A5F7-DD75-EAF3-B96D-BBE1ED7DB7B6}"/>
          </ac:picMkLst>
        </pc:picChg>
        <pc:picChg chg="add mod">
          <ac:chgData name="Elli Cosky" userId="bfef3c8e-4860-4e5f-8032-c4c48c8a18b5" providerId="ADAL" clId="{C4E5FCB5-2212-4694-B3D4-F879C46361D6}" dt="2022-04-21T02:02:45.387" v="5046" actId="1037"/>
          <ac:picMkLst>
            <pc:docMk/>
            <pc:sldMk cId="972107781" sldId="292"/>
            <ac:picMk id="7" creationId="{0508E4C1-D499-4860-8A57-847E213B982A}"/>
          </ac:picMkLst>
        </pc:picChg>
        <pc:picChg chg="add del mod">
          <ac:chgData name="Elli Cosky" userId="bfef3c8e-4860-4e5f-8032-c4c48c8a18b5" providerId="ADAL" clId="{C4E5FCB5-2212-4694-B3D4-F879C46361D6}" dt="2022-05-20T19:16:40.811" v="10042"/>
          <ac:picMkLst>
            <pc:docMk/>
            <pc:sldMk cId="972107781" sldId="292"/>
            <ac:picMk id="7" creationId="{0A73B0E3-4FEB-94EA-CD10-180BED3E0246}"/>
          </ac:picMkLst>
        </pc:picChg>
        <pc:picChg chg="del">
          <ac:chgData name="Elli Cosky" userId="bfef3c8e-4860-4e5f-8032-c4c48c8a18b5" providerId="ADAL" clId="{C4E5FCB5-2212-4694-B3D4-F879C46361D6}" dt="2022-04-07T18:35:45.560" v="499" actId="478"/>
          <ac:picMkLst>
            <pc:docMk/>
            <pc:sldMk cId="972107781" sldId="292"/>
            <ac:picMk id="7" creationId="{BAA3FA73-D0C8-411B-BFC8-1C2FEAD1FE42}"/>
          </ac:picMkLst>
        </pc:picChg>
        <pc:picChg chg="add del mod">
          <ac:chgData name="Elli Cosky" userId="bfef3c8e-4860-4e5f-8032-c4c48c8a18b5" providerId="ADAL" clId="{C4E5FCB5-2212-4694-B3D4-F879C46361D6}" dt="2022-05-20T19:17:25.628" v="10044"/>
          <ac:picMkLst>
            <pc:docMk/>
            <pc:sldMk cId="972107781" sldId="292"/>
            <ac:picMk id="8" creationId="{6D64C406-FF4E-B340-3180-2FEA3CF1E67D}"/>
          </ac:picMkLst>
        </pc:picChg>
        <pc:picChg chg="add del mod">
          <ac:chgData name="Elli Cosky" userId="bfef3c8e-4860-4e5f-8032-c4c48c8a18b5" providerId="ADAL" clId="{C4E5FCB5-2212-4694-B3D4-F879C46361D6}" dt="2022-05-20T19:17:53.458" v="10046"/>
          <ac:picMkLst>
            <pc:docMk/>
            <pc:sldMk cId="972107781" sldId="292"/>
            <ac:picMk id="9" creationId="{4C7A949C-69DA-B7D5-6759-064DD4EC7E27}"/>
          </ac:picMkLst>
        </pc:picChg>
        <pc:picChg chg="add del mod">
          <ac:chgData name="Elli Cosky" userId="bfef3c8e-4860-4e5f-8032-c4c48c8a18b5" providerId="ADAL" clId="{C4E5FCB5-2212-4694-B3D4-F879C46361D6}" dt="2022-05-20T19:18:28.571" v="10048"/>
          <ac:picMkLst>
            <pc:docMk/>
            <pc:sldMk cId="972107781" sldId="292"/>
            <ac:picMk id="10" creationId="{2ECC8169-492E-45DE-7E63-5D45F57D11D4}"/>
          </ac:picMkLst>
        </pc:picChg>
        <pc:picChg chg="add del mod">
          <ac:chgData name="Elli Cosky" userId="bfef3c8e-4860-4e5f-8032-c4c48c8a18b5" providerId="ADAL" clId="{C4E5FCB5-2212-4694-B3D4-F879C46361D6}" dt="2022-05-20T19:19:17.518" v="10050"/>
          <ac:picMkLst>
            <pc:docMk/>
            <pc:sldMk cId="972107781" sldId="292"/>
            <ac:picMk id="11" creationId="{F9ABB144-56EE-090F-CF94-A1B593EFF3CE}"/>
          </ac:picMkLst>
        </pc:picChg>
        <pc:picChg chg="add del mod">
          <ac:chgData name="Elli Cosky" userId="bfef3c8e-4860-4e5f-8032-c4c48c8a18b5" providerId="ADAL" clId="{C4E5FCB5-2212-4694-B3D4-F879C46361D6}" dt="2022-05-20T19:20:51.693" v="10052"/>
          <ac:picMkLst>
            <pc:docMk/>
            <pc:sldMk cId="972107781" sldId="292"/>
            <ac:picMk id="12" creationId="{01C9DCA7-592D-7A17-1CC3-6EFADD83F355}"/>
          </ac:picMkLst>
        </pc:picChg>
        <pc:picChg chg="add mod">
          <ac:chgData name="Elli Cosky" userId="bfef3c8e-4860-4e5f-8032-c4c48c8a18b5" providerId="ADAL" clId="{C4E5FCB5-2212-4694-B3D4-F879C46361D6}" dt="2022-05-20T19:22:04.830" v="10053"/>
          <ac:picMkLst>
            <pc:docMk/>
            <pc:sldMk cId="972107781" sldId="292"/>
            <ac:picMk id="13" creationId="{A79DB1FB-31B8-62FC-2ADE-F85C23F6684E}"/>
          </ac:picMkLst>
        </pc:picChg>
      </pc:sldChg>
      <pc:sldChg chg="addSp modSp mod modTransition modNotesTx">
        <pc:chgData name="Elli Cosky" userId="bfef3c8e-4860-4e5f-8032-c4c48c8a18b5" providerId="ADAL" clId="{C4E5FCB5-2212-4694-B3D4-F879C46361D6}" dt="2022-05-20T15:25:56.669" v="9832"/>
        <pc:sldMkLst>
          <pc:docMk/>
          <pc:sldMk cId="2070643490" sldId="293"/>
        </pc:sldMkLst>
        <pc:spChg chg="mod">
          <ac:chgData name="Elli Cosky" userId="bfef3c8e-4860-4e5f-8032-c4c48c8a18b5" providerId="ADAL" clId="{C4E5FCB5-2212-4694-B3D4-F879C46361D6}" dt="2022-05-04T20:52:17.595" v="9043" actId="20577"/>
          <ac:spMkLst>
            <pc:docMk/>
            <pc:sldMk cId="2070643490" sldId="293"/>
            <ac:spMk id="5" creationId="{28C5DF0A-3759-4F42-B4CD-709DA6E0DBA1}"/>
          </ac:spMkLst>
        </pc:spChg>
        <pc:spChg chg="add mod">
          <ac:chgData name="Elli Cosky" userId="bfef3c8e-4860-4e5f-8032-c4c48c8a18b5" providerId="ADAL" clId="{C4E5FCB5-2212-4694-B3D4-F879C46361D6}" dt="2022-05-04T20:52:04.393" v="9038" actId="1076"/>
          <ac:spMkLst>
            <pc:docMk/>
            <pc:sldMk cId="2070643490" sldId="293"/>
            <ac:spMk id="10" creationId="{75E4AA2A-45AC-9D73-6D61-0976565C5D04}"/>
          </ac:spMkLst>
        </pc:spChg>
        <pc:picChg chg="add mod">
          <ac:chgData name="Elli Cosky" userId="bfef3c8e-4860-4e5f-8032-c4c48c8a18b5" providerId="ADAL" clId="{C4E5FCB5-2212-4694-B3D4-F879C46361D6}" dt="2022-05-20T15:21:08.543" v="9795"/>
          <ac:picMkLst>
            <pc:docMk/>
            <pc:sldMk cId="2070643490" sldId="293"/>
            <ac:picMk id="2" creationId="{44F0AC7F-388E-9223-E5C9-7A15AC4F83A7}"/>
          </ac:picMkLst>
        </pc:picChg>
        <pc:picChg chg="add mod">
          <ac:chgData name="Elli Cosky" userId="bfef3c8e-4860-4e5f-8032-c4c48c8a18b5" providerId="ADAL" clId="{C4E5FCB5-2212-4694-B3D4-F879C46361D6}" dt="2022-05-04T20:52:22.270" v="9044" actId="1076"/>
          <ac:picMkLst>
            <pc:docMk/>
            <pc:sldMk cId="2070643490" sldId="293"/>
            <ac:picMk id="4" creationId="{E4CCC939-A3A6-4447-C7DF-B0CDD6E8F6F5}"/>
          </ac:picMkLst>
        </pc:picChg>
        <pc:picChg chg="add mod">
          <ac:chgData name="Elli Cosky" userId="bfef3c8e-4860-4e5f-8032-c4c48c8a18b5" providerId="ADAL" clId="{C4E5FCB5-2212-4694-B3D4-F879C46361D6}" dt="2022-05-04T20:52:32.717" v="9052" actId="1036"/>
          <ac:picMkLst>
            <pc:docMk/>
            <pc:sldMk cId="2070643490" sldId="293"/>
            <ac:picMk id="7" creationId="{46AB8731-BC9D-BEF7-F506-7F5D3913F71B}"/>
          </ac:picMkLst>
        </pc:picChg>
        <pc:picChg chg="add mod">
          <ac:chgData name="Elli Cosky" userId="bfef3c8e-4860-4e5f-8032-c4c48c8a18b5" providerId="ADAL" clId="{C4E5FCB5-2212-4694-B3D4-F879C46361D6}" dt="2022-05-04T20:52:35.938" v="9058" actId="1036"/>
          <ac:picMkLst>
            <pc:docMk/>
            <pc:sldMk cId="2070643490" sldId="293"/>
            <ac:picMk id="9" creationId="{EABF4FF2-5884-F27B-1D3A-68D4AF3CBCD9}"/>
          </ac:picMkLst>
        </pc:picChg>
      </pc:sldChg>
      <pc:sldChg chg="del">
        <pc:chgData name="Elli Cosky" userId="bfef3c8e-4860-4e5f-8032-c4c48c8a18b5" providerId="ADAL" clId="{C4E5FCB5-2212-4694-B3D4-F879C46361D6}" dt="2022-04-07T18:52:50.024" v="1113" actId="2696"/>
        <pc:sldMkLst>
          <pc:docMk/>
          <pc:sldMk cId="2542739975" sldId="294"/>
        </pc:sldMkLst>
      </pc:sldChg>
      <pc:sldChg chg="del">
        <pc:chgData name="Elli Cosky" userId="bfef3c8e-4860-4e5f-8032-c4c48c8a18b5" providerId="ADAL" clId="{C4E5FCB5-2212-4694-B3D4-F879C46361D6}" dt="2022-04-05T18:00:23.968" v="357" actId="2696"/>
        <pc:sldMkLst>
          <pc:docMk/>
          <pc:sldMk cId="3701171877" sldId="296"/>
        </pc:sldMkLst>
      </pc:sldChg>
      <pc:sldChg chg="addSp delSp modSp mod modTransition modAnim delCm modNotesTx">
        <pc:chgData name="Elli Cosky" userId="bfef3c8e-4860-4e5f-8032-c4c48c8a18b5" providerId="ADAL" clId="{C4E5FCB5-2212-4694-B3D4-F879C46361D6}" dt="2022-05-20T19:12:34.646" v="10036"/>
        <pc:sldMkLst>
          <pc:docMk/>
          <pc:sldMk cId="2948608655" sldId="297"/>
        </pc:sldMkLst>
        <pc:spChg chg="mod">
          <ac:chgData name="Elli Cosky" userId="bfef3c8e-4860-4e5f-8032-c4c48c8a18b5" providerId="ADAL" clId="{C4E5FCB5-2212-4694-B3D4-F879C46361D6}" dt="2022-04-20T17:45:45.515" v="4798" actId="20577"/>
          <ac:spMkLst>
            <pc:docMk/>
            <pc:sldMk cId="2948608655" sldId="297"/>
            <ac:spMk id="10" creationId="{F7B8593C-B480-40FC-BEF2-99B4D545D1E1}"/>
          </ac:spMkLst>
        </pc:spChg>
        <pc:spChg chg="add del mod">
          <ac:chgData name="Elli Cosky" userId="bfef3c8e-4860-4e5f-8032-c4c48c8a18b5" providerId="ADAL" clId="{C4E5FCB5-2212-4694-B3D4-F879C46361D6}" dt="2022-04-21T01:34:15.271" v="4827" actId="478"/>
          <ac:spMkLst>
            <pc:docMk/>
            <pc:sldMk cId="2948608655" sldId="297"/>
            <ac:spMk id="19" creationId="{FFE3AD71-2A1C-4633-B259-30741A6BEF15}"/>
          </ac:spMkLst>
        </pc:spChg>
        <pc:spChg chg="add del mod">
          <ac:chgData name="Elli Cosky" userId="bfef3c8e-4860-4e5f-8032-c4c48c8a18b5" providerId="ADAL" clId="{C4E5FCB5-2212-4694-B3D4-F879C46361D6}" dt="2022-05-04T09:49:28.144" v="7570" actId="478"/>
          <ac:spMkLst>
            <pc:docMk/>
            <pc:sldMk cId="2948608655" sldId="297"/>
            <ac:spMk id="20" creationId="{A138A0D4-82DB-48A1-A397-8E679417D59C}"/>
          </ac:spMkLst>
        </pc:spChg>
        <pc:grpChg chg="del mod">
          <ac:chgData name="Elli Cosky" userId="bfef3c8e-4860-4e5f-8032-c4c48c8a18b5" providerId="ADAL" clId="{C4E5FCB5-2212-4694-B3D4-F879C46361D6}" dt="2022-05-04T09:49:05.549" v="7566" actId="478"/>
          <ac:grpSpMkLst>
            <pc:docMk/>
            <pc:sldMk cId="2948608655" sldId="297"/>
            <ac:grpSpMk id="11" creationId="{3B4DC567-AA69-4E6B-816A-CCF27527B30C}"/>
          </ac:grpSpMkLst>
        </pc:grpChg>
        <pc:grpChg chg="add del mod">
          <ac:chgData name="Elli Cosky" userId="bfef3c8e-4860-4e5f-8032-c4c48c8a18b5" providerId="ADAL" clId="{C4E5FCB5-2212-4694-B3D4-F879C46361D6}" dt="2022-05-04T09:49:31.799" v="7572" actId="478"/>
          <ac:grpSpMkLst>
            <pc:docMk/>
            <pc:sldMk cId="2948608655" sldId="297"/>
            <ac:grpSpMk id="15" creationId="{04AEBEDA-DDAC-4F0C-937D-BFC2B9E4C4D1}"/>
          </ac:grpSpMkLst>
        </pc:grpChg>
        <pc:grpChg chg="add del mod">
          <ac:chgData name="Elli Cosky" userId="bfef3c8e-4860-4e5f-8032-c4c48c8a18b5" providerId="ADAL" clId="{C4E5FCB5-2212-4694-B3D4-F879C46361D6}" dt="2022-05-04T09:49:30.665" v="7571" actId="478"/>
          <ac:grpSpMkLst>
            <pc:docMk/>
            <pc:sldMk cId="2948608655" sldId="297"/>
            <ac:grpSpMk id="16" creationId="{603E9861-00D4-4462-9E63-6D0AE73B1CD8}"/>
          </ac:grpSpMkLst>
        </pc:grpChg>
        <pc:picChg chg="add del mod">
          <ac:chgData name="Elli Cosky" userId="bfef3c8e-4860-4e5f-8032-c4c48c8a18b5" providerId="ADAL" clId="{C4E5FCB5-2212-4694-B3D4-F879C46361D6}" dt="2022-05-20T14:26:35.595" v="9738"/>
          <ac:picMkLst>
            <pc:docMk/>
            <pc:sldMk cId="2948608655" sldId="297"/>
            <ac:picMk id="2" creationId="{7F0B7B11-E57D-64DE-71CB-12043B305420}"/>
          </ac:picMkLst>
        </pc:picChg>
        <pc:picChg chg="add del mod">
          <ac:chgData name="Elli Cosky" userId="bfef3c8e-4860-4e5f-8032-c4c48c8a18b5" providerId="ADAL" clId="{C4E5FCB5-2212-4694-B3D4-F879C46361D6}" dt="2022-05-20T14:35:27.404" v="9748"/>
          <ac:picMkLst>
            <pc:docMk/>
            <pc:sldMk cId="2948608655" sldId="297"/>
            <ac:picMk id="3" creationId="{9C66742A-825F-D2E7-14B5-0129B530E0E7}"/>
          </ac:picMkLst>
        </pc:picChg>
        <pc:picChg chg="add del mod">
          <ac:chgData name="Elli Cosky" userId="bfef3c8e-4860-4e5f-8032-c4c48c8a18b5" providerId="ADAL" clId="{C4E5FCB5-2212-4694-B3D4-F879C46361D6}" dt="2022-05-04T09:47:52.880" v="7561" actId="478"/>
          <ac:picMkLst>
            <pc:docMk/>
            <pc:sldMk cId="2948608655" sldId="297"/>
            <ac:picMk id="6" creationId="{8E034ED0-FBC2-DC24-3933-2A59EB4AAF37}"/>
          </ac:picMkLst>
        </pc:picChg>
        <pc:picChg chg="add del mod">
          <ac:chgData name="Elli Cosky" userId="bfef3c8e-4860-4e5f-8032-c4c48c8a18b5" providerId="ADAL" clId="{C4E5FCB5-2212-4694-B3D4-F879C46361D6}" dt="2022-05-20T14:37:33.534" v="9750"/>
          <ac:picMkLst>
            <pc:docMk/>
            <pc:sldMk cId="2948608655" sldId="297"/>
            <ac:picMk id="6" creationId="{B33AD810-6316-0BB6-EF69-408D4C78DE85}"/>
          </ac:picMkLst>
        </pc:picChg>
        <pc:picChg chg="add del mod">
          <ac:chgData name="Elli Cosky" userId="bfef3c8e-4860-4e5f-8032-c4c48c8a18b5" providerId="ADAL" clId="{C4E5FCB5-2212-4694-B3D4-F879C46361D6}" dt="2022-05-20T19:09:20.485" v="10030"/>
          <ac:picMkLst>
            <pc:docMk/>
            <pc:sldMk cId="2948608655" sldId="297"/>
            <ac:picMk id="7" creationId="{637671EF-7087-42E3-BD51-0A89BCEAC979}"/>
          </ac:picMkLst>
        </pc:picChg>
        <pc:picChg chg="add del mod">
          <ac:chgData name="Elli Cosky" userId="bfef3c8e-4860-4e5f-8032-c4c48c8a18b5" providerId="ADAL" clId="{C4E5FCB5-2212-4694-B3D4-F879C46361D6}" dt="2022-05-20T19:10:00.374" v="10032"/>
          <ac:picMkLst>
            <pc:docMk/>
            <pc:sldMk cId="2948608655" sldId="297"/>
            <ac:picMk id="8" creationId="{9D1F8727-5CAF-9A42-DDC0-CED1D9A5A8FE}"/>
          </ac:picMkLst>
        </pc:picChg>
        <pc:picChg chg="add del mod">
          <ac:chgData name="Elli Cosky" userId="bfef3c8e-4860-4e5f-8032-c4c48c8a18b5" providerId="ADAL" clId="{C4E5FCB5-2212-4694-B3D4-F879C46361D6}" dt="2022-05-20T19:10:23.405" v="10034"/>
          <ac:picMkLst>
            <pc:docMk/>
            <pc:sldMk cId="2948608655" sldId="297"/>
            <ac:picMk id="9" creationId="{A8DF1150-D503-4B81-8277-F20D4ED19494}"/>
          </ac:picMkLst>
        </pc:picChg>
        <pc:picChg chg="add mod">
          <ac:chgData name="Elli Cosky" userId="bfef3c8e-4860-4e5f-8032-c4c48c8a18b5" providerId="ADAL" clId="{C4E5FCB5-2212-4694-B3D4-F879C46361D6}" dt="2022-05-20T19:11:24.812" v="10035"/>
          <ac:picMkLst>
            <pc:docMk/>
            <pc:sldMk cId="2948608655" sldId="297"/>
            <ac:picMk id="11" creationId="{ED1D29DA-E8A0-3F2C-941C-F2CE8E6DF9E8}"/>
          </ac:picMkLst>
        </pc:picChg>
        <pc:picChg chg="add del mod">
          <ac:chgData name="Elli Cosky" userId="bfef3c8e-4860-4e5f-8032-c4c48c8a18b5" providerId="ADAL" clId="{C4E5FCB5-2212-4694-B3D4-F879C46361D6}" dt="2022-05-04T09:47:49.256" v="7560" actId="21"/>
          <ac:picMkLst>
            <pc:docMk/>
            <pc:sldMk cId="2948608655" sldId="297"/>
            <ac:picMk id="13" creationId="{E9076503-8F77-4323-01CC-57D36424D778}"/>
          </ac:picMkLst>
        </pc:picChg>
        <pc:picChg chg="add mod ord">
          <ac:chgData name="Elli Cosky" userId="bfef3c8e-4860-4e5f-8032-c4c48c8a18b5" providerId="ADAL" clId="{C4E5FCB5-2212-4694-B3D4-F879C46361D6}" dt="2022-05-04T09:49:50.741" v="7574" actId="1076"/>
          <ac:picMkLst>
            <pc:docMk/>
            <pc:sldMk cId="2948608655" sldId="297"/>
            <ac:picMk id="19" creationId="{7009C76F-069D-2F6C-7A99-03877ECE661E}"/>
          </ac:picMkLst>
        </pc:picChg>
        <pc:picChg chg="add del mod">
          <ac:chgData name="Elli Cosky" userId="bfef3c8e-4860-4e5f-8032-c4c48c8a18b5" providerId="ADAL" clId="{C4E5FCB5-2212-4694-B3D4-F879C46361D6}" dt="2022-05-04T09:53:51.716" v="7576" actId="21"/>
          <ac:picMkLst>
            <pc:docMk/>
            <pc:sldMk cId="2948608655" sldId="297"/>
            <ac:picMk id="21" creationId="{6D6ADB26-C162-EE70-75DD-7DFFD77ACAB8}"/>
          </ac:picMkLst>
        </pc:picChg>
        <pc:cxnChg chg="add mod">
          <ac:chgData name="Elli Cosky" userId="bfef3c8e-4860-4e5f-8032-c4c48c8a18b5" providerId="ADAL" clId="{C4E5FCB5-2212-4694-B3D4-F879C46361D6}" dt="2022-04-21T01:32:48.546" v="4817" actId="164"/>
          <ac:cxnSpMkLst>
            <pc:docMk/>
            <pc:sldMk cId="2948608655" sldId="297"/>
            <ac:cxnSpMk id="3" creationId="{5F17311B-F35F-4689-A589-3406B2C274F0}"/>
          </ac:cxnSpMkLst>
        </pc:cxnChg>
        <pc:cxnChg chg="add mod">
          <ac:chgData name="Elli Cosky" userId="bfef3c8e-4860-4e5f-8032-c4c48c8a18b5" providerId="ADAL" clId="{C4E5FCB5-2212-4694-B3D4-F879C46361D6}" dt="2022-04-21T01:32:48.546" v="4817" actId="164"/>
          <ac:cxnSpMkLst>
            <pc:docMk/>
            <pc:sldMk cId="2948608655" sldId="297"/>
            <ac:cxnSpMk id="12" creationId="{A104F55D-9C96-4ADC-9CC7-C511F4CA440D}"/>
          </ac:cxnSpMkLst>
        </pc:cxnChg>
        <pc:cxnChg chg="mod">
          <ac:chgData name="Elli Cosky" userId="bfef3c8e-4860-4e5f-8032-c4c48c8a18b5" providerId="ADAL" clId="{C4E5FCB5-2212-4694-B3D4-F879C46361D6}" dt="2022-04-21T01:32:50.262" v="4818"/>
          <ac:cxnSpMkLst>
            <pc:docMk/>
            <pc:sldMk cId="2948608655" sldId="297"/>
            <ac:cxnSpMk id="17" creationId="{99469143-C598-4357-9500-530948A1A858}"/>
          </ac:cxnSpMkLst>
        </pc:cxnChg>
        <pc:cxnChg chg="mod">
          <ac:chgData name="Elli Cosky" userId="bfef3c8e-4860-4e5f-8032-c4c48c8a18b5" providerId="ADAL" clId="{C4E5FCB5-2212-4694-B3D4-F879C46361D6}" dt="2022-04-21T01:32:50.262" v="4818"/>
          <ac:cxnSpMkLst>
            <pc:docMk/>
            <pc:sldMk cId="2948608655" sldId="297"/>
            <ac:cxnSpMk id="18" creationId="{BA68DD99-03DE-426F-AED2-53C506931FAB}"/>
          </ac:cxnSpMkLst>
        </pc:cxnChg>
      </pc:sldChg>
      <pc:sldChg chg="addSp modSp mod ord modTransition modNotesTx">
        <pc:chgData name="Elli Cosky" userId="bfef3c8e-4860-4e5f-8032-c4c48c8a18b5" providerId="ADAL" clId="{C4E5FCB5-2212-4694-B3D4-F879C46361D6}" dt="2022-05-20T15:23:27.844" v="9798"/>
        <pc:sldMkLst>
          <pc:docMk/>
          <pc:sldMk cId="956805603" sldId="299"/>
        </pc:sldMkLst>
        <pc:spChg chg="mod">
          <ac:chgData name="Elli Cosky" userId="bfef3c8e-4860-4e5f-8032-c4c48c8a18b5" providerId="ADAL" clId="{C4E5FCB5-2212-4694-B3D4-F879C46361D6}" dt="2022-04-07T18:10:03.495" v="486" actId="20577"/>
          <ac:spMkLst>
            <pc:docMk/>
            <pc:sldMk cId="956805603" sldId="299"/>
            <ac:spMk id="6" creationId="{93564D30-1965-4BF9-BD61-2C86319937F6}"/>
          </ac:spMkLst>
        </pc:spChg>
        <pc:picChg chg="add mod">
          <ac:chgData name="Elli Cosky" userId="bfef3c8e-4860-4e5f-8032-c4c48c8a18b5" providerId="ADAL" clId="{C4E5FCB5-2212-4694-B3D4-F879C46361D6}" dt="2022-05-19T17:49:34.720" v="9656"/>
          <ac:picMkLst>
            <pc:docMk/>
            <pc:sldMk cId="956805603" sldId="299"/>
            <ac:picMk id="2" creationId="{D79DBCA0-79B3-5B4A-DA75-68C7737BA566}"/>
          </ac:picMkLst>
        </pc:picChg>
      </pc:sldChg>
      <pc:sldChg chg="addSp delSp modSp mod modTransition modAnim addCm delCm modCm modNotesTx">
        <pc:chgData name="Elli Cosky" userId="bfef3c8e-4860-4e5f-8032-c4c48c8a18b5" providerId="ADAL" clId="{C4E5FCB5-2212-4694-B3D4-F879C46361D6}" dt="2022-05-20T15:24:07.863" v="9803"/>
        <pc:sldMkLst>
          <pc:docMk/>
          <pc:sldMk cId="950196727" sldId="300"/>
        </pc:sldMkLst>
        <pc:picChg chg="add del mod">
          <ac:chgData name="Elli Cosky" userId="bfef3c8e-4860-4e5f-8032-c4c48c8a18b5" providerId="ADAL" clId="{C4E5FCB5-2212-4694-B3D4-F879C46361D6}" dt="2022-04-12T18:06:27.825" v="2871" actId="478"/>
          <ac:picMkLst>
            <pc:docMk/>
            <pc:sldMk cId="950196727" sldId="300"/>
            <ac:picMk id="4" creationId="{015A6905-DA20-4084-B026-165EEDF427AA}"/>
          </ac:picMkLst>
        </pc:picChg>
        <pc:picChg chg="add del mod">
          <ac:chgData name="Elli Cosky" userId="bfef3c8e-4860-4e5f-8032-c4c48c8a18b5" providerId="ADAL" clId="{C4E5FCB5-2212-4694-B3D4-F879C46361D6}" dt="2022-05-19T18:02:31.077" v="9670"/>
          <ac:picMkLst>
            <pc:docMk/>
            <pc:sldMk cId="950196727" sldId="300"/>
            <ac:picMk id="4" creationId="{4045676D-8328-C650-9D44-0CA094F01F27}"/>
          </ac:picMkLst>
        </pc:picChg>
        <pc:picChg chg="add mod">
          <ac:chgData name="Elli Cosky" userId="bfef3c8e-4860-4e5f-8032-c4c48c8a18b5" providerId="ADAL" clId="{C4E5FCB5-2212-4694-B3D4-F879C46361D6}" dt="2022-05-19T18:03:03.614" v="9671"/>
          <ac:picMkLst>
            <pc:docMk/>
            <pc:sldMk cId="950196727" sldId="300"/>
            <ac:picMk id="6" creationId="{7B984717-C7E8-2F68-5EB1-851405638C40}"/>
          </ac:picMkLst>
        </pc:picChg>
        <pc:picChg chg="add mod">
          <ac:chgData name="Elli Cosky" userId="bfef3c8e-4860-4e5f-8032-c4c48c8a18b5" providerId="ADAL" clId="{C4E5FCB5-2212-4694-B3D4-F879C46361D6}" dt="2022-04-20T17:12:10.216" v="4331" actId="1037"/>
          <ac:picMkLst>
            <pc:docMk/>
            <pc:sldMk cId="950196727" sldId="300"/>
            <ac:picMk id="6" creationId="{80383B8D-AF87-41E5-BCAE-D1E54A9C9D81}"/>
          </ac:picMkLst>
        </pc:picChg>
        <pc:picChg chg="del mod">
          <ac:chgData name="Elli Cosky" userId="bfef3c8e-4860-4e5f-8032-c4c48c8a18b5" providerId="ADAL" clId="{C4E5FCB5-2212-4694-B3D4-F879C46361D6}" dt="2022-04-07T18:07:26.154" v="368" actId="478"/>
          <ac:picMkLst>
            <pc:docMk/>
            <pc:sldMk cId="950196727" sldId="300"/>
            <ac:picMk id="6" creationId="{FCF22ABD-04E6-48E4-99E4-2A093C8D616F}"/>
          </ac:picMkLst>
        </pc:picChg>
      </pc:sldChg>
      <pc:sldChg chg="del">
        <pc:chgData name="Elli Cosky" userId="bfef3c8e-4860-4e5f-8032-c4c48c8a18b5" providerId="ADAL" clId="{C4E5FCB5-2212-4694-B3D4-F879C46361D6}" dt="2022-04-05T18:00:39.469" v="359" actId="47"/>
        <pc:sldMkLst>
          <pc:docMk/>
          <pc:sldMk cId="2608025074" sldId="302"/>
        </pc:sldMkLst>
      </pc:sldChg>
      <pc:sldChg chg="addSp delSp modSp ord modTransition modAnim modNotesTx">
        <pc:chgData name="Elli Cosky" userId="bfef3c8e-4860-4e5f-8032-c4c48c8a18b5" providerId="ADAL" clId="{C4E5FCB5-2212-4694-B3D4-F879C46361D6}" dt="2022-05-20T15:24:18.622" v="9805"/>
        <pc:sldMkLst>
          <pc:docMk/>
          <pc:sldMk cId="3980465328" sldId="303"/>
        </pc:sldMkLst>
        <pc:picChg chg="add del mod">
          <ac:chgData name="Elli Cosky" userId="bfef3c8e-4860-4e5f-8032-c4c48c8a18b5" providerId="ADAL" clId="{C4E5FCB5-2212-4694-B3D4-F879C46361D6}" dt="2022-05-19T18:05:44.600" v="9676"/>
          <ac:picMkLst>
            <pc:docMk/>
            <pc:sldMk cId="3980465328" sldId="303"/>
            <ac:picMk id="2" creationId="{7AC14C54-E6B4-7E27-EBE5-7417E1F6DAAD}"/>
          </ac:picMkLst>
        </pc:picChg>
        <pc:picChg chg="add mod">
          <ac:chgData name="Elli Cosky" userId="bfef3c8e-4860-4e5f-8032-c4c48c8a18b5" providerId="ADAL" clId="{C4E5FCB5-2212-4694-B3D4-F879C46361D6}" dt="2022-05-19T18:06:06.508" v="9677"/>
          <ac:picMkLst>
            <pc:docMk/>
            <pc:sldMk cId="3980465328" sldId="303"/>
            <ac:picMk id="3" creationId="{558430D1-BD25-FEEA-4EF5-43CF62F4CC21}"/>
          </ac:picMkLst>
        </pc:picChg>
      </pc:sldChg>
      <pc:sldChg chg="del">
        <pc:chgData name="Elli Cosky" userId="bfef3c8e-4860-4e5f-8032-c4c48c8a18b5" providerId="ADAL" clId="{C4E5FCB5-2212-4694-B3D4-F879C46361D6}" dt="2022-04-05T18:00:41.318" v="360" actId="47"/>
        <pc:sldMkLst>
          <pc:docMk/>
          <pc:sldMk cId="2550619679" sldId="304"/>
        </pc:sldMkLst>
      </pc:sldChg>
      <pc:sldChg chg="del">
        <pc:chgData name="Elli Cosky" userId="bfef3c8e-4860-4e5f-8032-c4c48c8a18b5" providerId="ADAL" clId="{C4E5FCB5-2212-4694-B3D4-F879C46361D6}" dt="2022-04-05T18:00:36.799" v="358" actId="47"/>
        <pc:sldMkLst>
          <pc:docMk/>
          <pc:sldMk cId="2651768170" sldId="305"/>
        </pc:sldMkLst>
      </pc:sldChg>
      <pc:sldChg chg="modSp del mod ord modShow modNotesTx">
        <pc:chgData name="Elli Cosky" userId="bfef3c8e-4860-4e5f-8032-c4c48c8a18b5" providerId="ADAL" clId="{C4E5FCB5-2212-4694-B3D4-F879C46361D6}" dt="2022-04-11T17:00:38.248" v="2409" actId="2696"/>
        <pc:sldMkLst>
          <pc:docMk/>
          <pc:sldMk cId="4002001869" sldId="306"/>
        </pc:sldMkLst>
        <pc:spChg chg="mod">
          <ac:chgData name="Elli Cosky" userId="bfef3c8e-4860-4e5f-8032-c4c48c8a18b5" providerId="ADAL" clId="{C4E5FCB5-2212-4694-B3D4-F879C46361D6}" dt="2022-04-07T18:40:17.621" v="559" actId="20577"/>
          <ac:spMkLst>
            <pc:docMk/>
            <pc:sldMk cId="4002001869" sldId="306"/>
            <ac:spMk id="2" creationId="{927FBC86-65C5-45D1-9C13-73E8ADB29B93}"/>
          </ac:spMkLst>
        </pc:spChg>
        <pc:spChg chg="mod">
          <ac:chgData name="Elli Cosky" userId="bfef3c8e-4860-4e5f-8032-c4c48c8a18b5" providerId="ADAL" clId="{C4E5FCB5-2212-4694-B3D4-F879C46361D6}" dt="2022-04-07T18:51:05.387" v="1069" actId="113"/>
          <ac:spMkLst>
            <pc:docMk/>
            <pc:sldMk cId="4002001869" sldId="306"/>
            <ac:spMk id="6" creationId="{0F2C6AA6-764C-49F0-80C1-CA2FE4B56798}"/>
          </ac:spMkLst>
        </pc:spChg>
      </pc:sldChg>
      <pc:sldChg chg="addSp delSp modSp mod modTransition modAnim delCm modNotesTx">
        <pc:chgData name="Elli Cosky" userId="bfef3c8e-4860-4e5f-8032-c4c48c8a18b5" providerId="ADAL" clId="{C4E5FCB5-2212-4694-B3D4-F879C46361D6}" dt="2022-05-20T16:37:01.895" v="9936"/>
        <pc:sldMkLst>
          <pc:docMk/>
          <pc:sldMk cId="1478227326" sldId="307"/>
        </pc:sldMkLst>
        <pc:spChg chg="add mod">
          <ac:chgData name="Elli Cosky" userId="bfef3c8e-4860-4e5f-8032-c4c48c8a18b5" providerId="ADAL" clId="{C4E5FCB5-2212-4694-B3D4-F879C46361D6}" dt="2022-05-04T10:42:35.557" v="8056" actId="1076"/>
          <ac:spMkLst>
            <pc:docMk/>
            <pc:sldMk cId="1478227326" sldId="307"/>
            <ac:spMk id="2" creationId="{25694404-6527-7B9C-B2B9-ED984FBCC590}"/>
          </ac:spMkLst>
        </pc:spChg>
        <pc:spChg chg="mod">
          <ac:chgData name="Elli Cosky" userId="bfef3c8e-4860-4e5f-8032-c4c48c8a18b5" providerId="ADAL" clId="{C4E5FCB5-2212-4694-B3D4-F879C46361D6}" dt="2022-04-21T01:40:16.544" v="4872" actId="20577"/>
          <ac:spMkLst>
            <pc:docMk/>
            <pc:sldMk cId="1478227326" sldId="307"/>
            <ac:spMk id="7" creationId="{45F5B012-934D-4C46-9FC5-35D015CB3B14}"/>
          </ac:spMkLst>
        </pc:spChg>
        <pc:spChg chg="add mod">
          <ac:chgData name="Elli Cosky" userId="bfef3c8e-4860-4e5f-8032-c4c48c8a18b5" providerId="ADAL" clId="{C4E5FCB5-2212-4694-B3D4-F879C46361D6}" dt="2022-05-04T09:59:45.799" v="7706" actId="164"/>
          <ac:spMkLst>
            <pc:docMk/>
            <pc:sldMk cId="1478227326" sldId="307"/>
            <ac:spMk id="8" creationId="{1F9D6827-1BF8-ABA9-3E6B-8085003543BB}"/>
          </ac:spMkLst>
        </pc:spChg>
        <pc:spChg chg="add mod">
          <ac:chgData name="Elli Cosky" userId="bfef3c8e-4860-4e5f-8032-c4c48c8a18b5" providerId="ADAL" clId="{C4E5FCB5-2212-4694-B3D4-F879C46361D6}" dt="2022-05-04T10:10:39.503" v="7815" actId="14100"/>
          <ac:spMkLst>
            <pc:docMk/>
            <pc:sldMk cId="1478227326" sldId="307"/>
            <ac:spMk id="9" creationId="{5D2389C7-F036-FDE4-3E98-C3021B614C61}"/>
          </ac:spMkLst>
        </pc:spChg>
        <pc:spChg chg="add mod">
          <ac:chgData name="Elli Cosky" userId="bfef3c8e-4860-4e5f-8032-c4c48c8a18b5" providerId="ADAL" clId="{C4E5FCB5-2212-4694-B3D4-F879C46361D6}" dt="2022-05-04T10:10:39.503" v="7815" actId="14100"/>
          <ac:spMkLst>
            <pc:docMk/>
            <pc:sldMk cId="1478227326" sldId="307"/>
            <ac:spMk id="10" creationId="{E08FE66B-6E88-43B2-AF64-0B203B362209}"/>
          </ac:spMkLst>
        </pc:spChg>
        <pc:spChg chg="add mod">
          <ac:chgData name="Elli Cosky" userId="bfef3c8e-4860-4e5f-8032-c4c48c8a18b5" providerId="ADAL" clId="{C4E5FCB5-2212-4694-B3D4-F879C46361D6}" dt="2022-05-04T10:10:39.503" v="7815" actId="14100"/>
          <ac:spMkLst>
            <pc:docMk/>
            <pc:sldMk cId="1478227326" sldId="307"/>
            <ac:spMk id="11" creationId="{E77D57ED-CD18-DFD6-B6C9-B49549F8A146}"/>
          </ac:spMkLst>
        </pc:spChg>
        <pc:spChg chg="add mod">
          <ac:chgData name="Elli Cosky" userId="bfef3c8e-4860-4e5f-8032-c4c48c8a18b5" providerId="ADAL" clId="{C4E5FCB5-2212-4694-B3D4-F879C46361D6}" dt="2022-05-04T10:10:39.503" v="7815" actId="14100"/>
          <ac:spMkLst>
            <pc:docMk/>
            <pc:sldMk cId="1478227326" sldId="307"/>
            <ac:spMk id="12" creationId="{67FF7758-F51B-C454-E3F1-56B8076E58F0}"/>
          </ac:spMkLst>
        </pc:spChg>
        <pc:spChg chg="add del mod">
          <ac:chgData name="Elli Cosky" userId="bfef3c8e-4860-4e5f-8032-c4c48c8a18b5" providerId="ADAL" clId="{C4E5FCB5-2212-4694-B3D4-F879C46361D6}" dt="2022-05-04T10:19:25.146" v="7921" actId="478"/>
          <ac:spMkLst>
            <pc:docMk/>
            <pc:sldMk cId="1478227326" sldId="307"/>
            <ac:spMk id="14" creationId="{DB9391F2-EAC7-07A8-F066-C51FE173D1CD}"/>
          </ac:spMkLst>
        </pc:spChg>
        <pc:spChg chg="add mod">
          <ac:chgData name="Elli Cosky" userId="bfef3c8e-4860-4e5f-8032-c4c48c8a18b5" providerId="ADAL" clId="{C4E5FCB5-2212-4694-B3D4-F879C46361D6}" dt="2022-05-04T10:04:10.746" v="7769" actId="164"/>
          <ac:spMkLst>
            <pc:docMk/>
            <pc:sldMk cId="1478227326" sldId="307"/>
            <ac:spMk id="15" creationId="{5799DAA5-346D-F088-DC84-E7AA17D2B89F}"/>
          </ac:spMkLst>
        </pc:spChg>
        <pc:spChg chg="add del mod">
          <ac:chgData name="Elli Cosky" userId="bfef3c8e-4860-4e5f-8032-c4c48c8a18b5" providerId="ADAL" clId="{C4E5FCB5-2212-4694-B3D4-F879C46361D6}" dt="2022-05-04T10:39:19.758" v="8022" actId="20577"/>
          <ac:spMkLst>
            <pc:docMk/>
            <pc:sldMk cId="1478227326" sldId="307"/>
            <ac:spMk id="16" creationId="{F11BE062-056B-C561-FEC7-8DF6F3DEC6EA}"/>
          </ac:spMkLst>
        </pc:spChg>
        <pc:spChg chg="add mod">
          <ac:chgData name="Elli Cosky" userId="bfef3c8e-4860-4e5f-8032-c4c48c8a18b5" providerId="ADAL" clId="{C4E5FCB5-2212-4694-B3D4-F879C46361D6}" dt="2022-05-04T10:37:51.792" v="8019" actId="20577"/>
          <ac:spMkLst>
            <pc:docMk/>
            <pc:sldMk cId="1478227326" sldId="307"/>
            <ac:spMk id="17" creationId="{18DD2289-C476-671A-DCCF-7A370A6766A1}"/>
          </ac:spMkLst>
        </pc:spChg>
        <pc:spChg chg="add del mod">
          <ac:chgData name="Elli Cosky" userId="bfef3c8e-4860-4e5f-8032-c4c48c8a18b5" providerId="ADAL" clId="{C4E5FCB5-2212-4694-B3D4-F879C46361D6}" dt="2022-05-04T10:35:18.405" v="7984" actId="478"/>
          <ac:spMkLst>
            <pc:docMk/>
            <pc:sldMk cId="1478227326" sldId="307"/>
            <ac:spMk id="19" creationId="{FF0B1AE9-51C6-16FE-9C67-D6AC06B7E9E3}"/>
          </ac:spMkLst>
        </pc:spChg>
        <pc:spChg chg="add del mod">
          <ac:chgData name="Elli Cosky" userId="bfef3c8e-4860-4e5f-8032-c4c48c8a18b5" providerId="ADAL" clId="{C4E5FCB5-2212-4694-B3D4-F879C46361D6}" dt="2022-05-04T10:36:08.307" v="7999" actId="478"/>
          <ac:spMkLst>
            <pc:docMk/>
            <pc:sldMk cId="1478227326" sldId="307"/>
            <ac:spMk id="20" creationId="{B31E05C1-3E51-F77C-8136-53B61722A9D9}"/>
          </ac:spMkLst>
        </pc:spChg>
        <pc:spChg chg="add mod">
          <ac:chgData name="Elli Cosky" userId="bfef3c8e-4860-4e5f-8032-c4c48c8a18b5" providerId="ADAL" clId="{C4E5FCB5-2212-4694-B3D4-F879C46361D6}" dt="2022-05-04T10:36:27.084" v="8003" actId="20577"/>
          <ac:spMkLst>
            <pc:docMk/>
            <pc:sldMk cId="1478227326" sldId="307"/>
            <ac:spMk id="21" creationId="{6F0EB8E7-7820-3E90-0DF9-3DC84D3BD836}"/>
          </ac:spMkLst>
        </pc:spChg>
        <pc:grpChg chg="add mod">
          <ac:chgData name="Elli Cosky" userId="bfef3c8e-4860-4e5f-8032-c4c48c8a18b5" providerId="ADAL" clId="{C4E5FCB5-2212-4694-B3D4-F879C46361D6}" dt="2022-05-04T10:04:10.746" v="7769" actId="164"/>
          <ac:grpSpMkLst>
            <pc:docMk/>
            <pc:sldMk cId="1478227326" sldId="307"/>
            <ac:grpSpMk id="13" creationId="{EAFB8B1A-C425-B867-B9D0-803A5234E5A0}"/>
          </ac:grpSpMkLst>
        </pc:grpChg>
        <pc:grpChg chg="add mod ord">
          <ac:chgData name="Elli Cosky" userId="bfef3c8e-4860-4e5f-8032-c4c48c8a18b5" providerId="ADAL" clId="{C4E5FCB5-2212-4694-B3D4-F879C46361D6}" dt="2022-05-04T10:41:21.770" v="8030" actId="1076"/>
          <ac:grpSpMkLst>
            <pc:docMk/>
            <pc:sldMk cId="1478227326" sldId="307"/>
            <ac:grpSpMk id="18" creationId="{79F545F5-911F-EA9A-BBBD-EB9701148131}"/>
          </ac:grpSpMkLst>
        </pc:grpChg>
        <pc:picChg chg="del">
          <ac:chgData name="Elli Cosky" userId="bfef3c8e-4860-4e5f-8032-c4c48c8a18b5" providerId="ADAL" clId="{C4E5FCB5-2212-4694-B3D4-F879C46361D6}" dt="2022-05-04T10:04:18.290" v="7770" actId="478"/>
          <ac:picMkLst>
            <pc:docMk/>
            <pc:sldMk cId="1478227326" sldId="307"/>
            <ac:picMk id="3" creationId="{58848255-B88B-43B2-826E-EFAF276530CA}"/>
          </ac:picMkLst>
        </pc:picChg>
        <pc:picChg chg="add del mod">
          <ac:chgData name="Elli Cosky" userId="bfef3c8e-4860-4e5f-8032-c4c48c8a18b5" providerId="ADAL" clId="{C4E5FCB5-2212-4694-B3D4-F879C46361D6}" dt="2022-05-20T14:28:30.687" v="9741"/>
          <ac:picMkLst>
            <pc:docMk/>
            <pc:sldMk cId="1478227326" sldId="307"/>
            <ac:picMk id="3" creationId="{B5C08D22-3693-A63F-31DD-9C2445DDEB65}"/>
          </ac:picMkLst>
        </pc:picChg>
        <pc:picChg chg="add mod ord modCrop">
          <ac:chgData name="Elli Cosky" userId="bfef3c8e-4860-4e5f-8032-c4c48c8a18b5" providerId="ADAL" clId="{C4E5FCB5-2212-4694-B3D4-F879C46361D6}" dt="2022-05-04T10:39:49.005" v="8024" actId="167"/>
          <ac:picMkLst>
            <pc:docMk/>
            <pc:sldMk cId="1478227326" sldId="307"/>
            <ac:picMk id="6" creationId="{1E55A084-6D3C-DF85-D2DF-BD8BA2237240}"/>
          </ac:picMkLst>
        </pc:picChg>
        <pc:picChg chg="add del mod">
          <ac:chgData name="Elli Cosky" userId="bfef3c8e-4860-4e5f-8032-c4c48c8a18b5" providerId="ADAL" clId="{C4E5FCB5-2212-4694-B3D4-F879C46361D6}" dt="2022-05-20T14:30:12.378" v="9743"/>
          <ac:picMkLst>
            <pc:docMk/>
            <pc:sldMk cId="1478227326" sldId="307"/>
            <ac:picMk id="6" creationId="{39EE4F2A-B126-7817-926E-37DCA92D5ADF}"/>
          </ac:picMkLst>
        </pc:picChg>
        <pc:picChg chg="add del mod">
          <ac:chgData name="Elli Cosky" userId="bfef3c8e-4860-4e5f-8032-c4c48c8a18b5" providerId="ADAL" clId="{C4E5FCB5-2212-4694-B3D4-F879C46361D6}" dt="2022-05-20T14:40:12.275" v="9752"/>
          <ac:picMkLst>
            <pc:docMk/>
            <pc:sldMk cId="1478227326" sldId="307"/>
            <ac:picMk id="8" creationId="{00834DFC-2B7D-1667-3A1C-6D29DEA035FE}"/>
          </ac:picMkLst>
        </pc:picChg>
        <pc:picChg chg="add del mod">
          <ac:chgData name="Elli Cosky" userId="bfef3c8e-4860-4e5f-8032-c4c48c8a18b5" providerId="ADAL" clId="{C4E5FCB5-2212-4694-B3D4-F879C46361D6}" dt="2022-05-20T14:40:48.525" v="9754"/>
          <ac:picMkLst>
            <pc:docMk/>
            <pc:sldMk cId="1478227326" sldId="307"/>
            <ac:picMk id="9" creationId="{2CE5954F-9002-E67C-FC75-1F607C5FF377}"/>
          </ac:picMkLst>
        </pc:picChg>
        <pc:picChg chg="add mod">
          <ac:chgData name="Elli Cosky" userId="bfef3c8e-4860-4e5f-8032-c4c48c8a18b5" providerId="ADAL" clId="{C4E5FCB5-2212-4694-B3D4-F879C46361D6}" dt="2022-05-20T14:41:57.969" v="9755"/>
          <ac:picMkLst>
            <pc:docMk/>
            <pc:sldMk cId="1478227326" sldId="307"/>
            <ac:picMk id="10" creationId="{5240A306-3320-0E1D-1449-21A1EDA68096}"/>
          </ac:picMkLst>
        </pc:picChg>
      </pc:sldChg>
      <pc:sldChg chg="addSp delSp modSp mod modTransition modAnim modNotesTx">
        <pc:chgData name="Elli Cosky" userId="bfef3c8e-4860-4e5f-8032-c4c48c8a18b5" providerId="ADAL" clId="{C4E5FCB5-2212-4694-B3D4-F879C46361D6}" dt="2022-05-20T16:40:11.187" v="9952"/>
        <pc:sldMkLst>
          <pc:docMk/>
          <pc:sldMk cId="821373588" sldId="309"/>
        </pc:sldMkLst>
        <pc:spChg chg="mod">
          <ac:chgData name="Elli Cosky" userId="bfef3c8e-4860-4e5f-8032-c4c48c8a18b5" providerId="ADAL" clId="{C4E5FCB5-2212-4694-B3D4-F879C46361D6}" dt="2022-04-21T01:45:10.496" v="4939" actId="14100"/>
          <ac:spMkLst>
            <pc:docMk/>
            <pc:sldMk cId="821373588" sldId="309"/>
            <ac:spMk id="8" creationId="{51D16D7C-48C8-48B7-8219-DFE09CF31FBB}"/>
          </ac:spMkLst>
        </pc:spChg>
        <pc:spChg chg="add mod">
          <ac:chgData name="Elli Cosky" userId="bfef3c8e-4860-4e5f-8032-c4c48c8a18b5" providerId="ADAL" clId="{C4E5FCB5-2212-4694-B3D4-F879C46361D6}" dt="2022-05-04T10:45:06.614" v="8078" actId="164"/>
          <ac:spMkLst>
            <pc:docMk/>
            <pc:sldMk cId="821373588" sldId="309"/>
            <ac:spMk id="9" creationId="{BA7ECACF-CDFE-6782-AAF7-D76DF3D57648}"/>
          </ac:spMkLst>
        </pc:spChg>
        <pc:spChg chg="add del mod">
          <ac:chgData name="Elli Cosky" userId="bfef3c8e-4860-4e5f-8032-c4c48c8a18b5" providerId="ADAL" clId="{C4E5FCB5-2212-4694-B3D4-F879C46361D6}" dt="2022-05-04T10:30:28.593" v="7956" actId="478"/>
          <ac:spMkLst>
            <pc:docMk/>
            <pc:sldMk cId="821373588" sldId="309"/>
            <ac:spMk id="10" creationId="{13B16FD9-50D0-52EB-F48A-8D5C46A0DC9A}"/>
          </ac:spMkLst>
        </pc:spChg>
        <pc:spChg chg="add del mod">
          <ac:chgData name="Elli Cosky" userId="bfef3c8e-4860-4e5f-8032-c4c48c8a18b5" providerId="ADAL" clId="{C4E5FCB5-2212-4694-B3D4-F879C46361D6}" dt="2022-05-04T10:29:39.639" v="7950" actId="478"/>
          <ac:spMkLst>
            <pc:docMk/>
            <pc:sldMk cId="821373588" sldId="309"/>
            <ac:spMk id="11" creationId="{4957E336-0348-FF13-D8A0-3F0BE473E3B2}"/>
          </ac:spMkLst>
        </pc:spChg>
        <pc:spChg chg="add mod">
          <ac:chgData name="Elli Cosky" userId="bfef3c8e-4860-4e5f-8032-c4c48c8a18b5" providerId="ADAL" clId="{C4E5FCB5-2212-4694-B3D4-F879C46361D6}" dt="2022-05-04T10:45:06.614" v="8078" actId="164"/>
          <ac:spMkLst>
            <pc:docMk/>
            <pc:sldMk cId="821373588" sldId="309"/>
            <ac:spMk id="12" creationId="{2880D71E-3CC4-23DB-BD0A-A29666339EAE}"/>
          </ac:spMkLst>
        </pc:spChg>
        <pc:spChg chg="add mod">
          <ac:chgData name="Elli Cosky" userId="bfef3c8e-4860-4e5f-8032-c4c48c8a18b5" providerId="ADAL" clId="{C4E5FCB5-2212-4694-B3D4-F879C46361D6}" dt="2022-05-04T10:45:06.614" v="8078" actId="164"/>
          <ac:spMkLst>
            <pc:docMk/>
            <pc:sldMk cId="821373588" sldId="309"/>
            <ac:spMk id="13" creationId="{A1A952A0-9AF5-9317-F123-DDCE8E09FF21}"/>
          </ac:spMkLst>
        </pc:spChg>
        <pc:spChg chg="add del mod">
          <ac:chgData name="Elli Cosky" userId="bfef3c8e-4860-4e5f-8032-c4c48c8a18b5" providerId="ADAL" clId="{C4E5FCB5-2212-4694-B3D4-F879C46361D6}" dt="2022-05-04T10:30:31.942" v="7957" actId="478"/>
          <ac:spMkLst>
            <pc:docMk/>
            <pc:sldMk cId="821373588" sldId="309"/>
            <ac:spMk id="14" creationId="{4EBB041C-A3A3-68A3-9EBD-0A3A09CE0EF3}"/>
          </ac:spMkLst>
        </pc:spChg>
        <pc:spChg chg="add mod">
          <ac:chgData name="Elli Cosky" userId="bfef3c8e-4860-4e5f-8032-c4c48c8a18b5" providerId="ADAL" clId="{C4E5FCB5-2212-4694-B3D4-F879C46361D6}" dt="2022-05-04T10:45:06.614" v="8078" actId="164"/>
          <ac:spMkLst>
            <pc:docMk/>
            <pc:sldMk cId="821373588" sldId="309"/>
            <ac:spMk id="15" creationId="{D21B8AB7-A473-2404-4651-442E4C5AEDB2}"/>
          </ac:spMkLst>
        </pc:spChg>
        <pc:spChg chg="add mod">
          <ac:chgData name="Elli Cosky" userId="bfef3c8e-4860-4e5f-8032-c4c48c8a18b5" providerId="ADAL" clId="{C4E5FCB5-2212-4694-B3D4-F879C46361D6}" dt="2022-05-04T10:45:06.614" v="8078" actId="164"/>
          <ac:spMkLst>
            <pc:docMk/>
            <pc:sldMk cId="821373588" sldId="309"/>
            <ac:spMk id="16" creationId="{3BACB46D-0F3F-A5BD-5247-6A45A00E9DAA}"/>
          </ac:spMkLst>
        </pc:spChg>
        <pc:spChg chg="add mod">
          <ac:chgData name="Elli Cosky" userId="bfef3c8e-4860-4e5f-8032-c4c48c8a18b5" providerId="ADAL" clId="{C4E5FCB5-2212-4694-B3D4-F879C46361D6}" dt="2022-05-04T10:45:06.614" v="8078" actId="164"/>
          <ac:spMkLst>
            <pc:docMk/>
            <pc:sldMk cId="821373588" sldId="309"/>
            <ac:spMk id="17" creationId="{0B72EC77-7743-8BD0-3C72-E7224CDCF5AB}"/>
          </ac:spMkLst>
        </pc:spChg>
        <pc:spChg chg="add mod">
          <ac:chgData name="Elli Cosky" userId="bfef3c8e-4860-4e5f-8032-c4c48c8a18b5" providerId="ADAL" clId="{C4E5FCB5-2212-4694-B3D4-F879C46361D6}" dt="2022-05-04T10:45:06.614" v="8078" actId="164"/>
          <ac:spMkLst>
            <pc:docMk/>
            <pc:sldMk cId="821373588" sldId="309"/>
            <ac:spMk id="19" creationId="{F9ED2A52-6943-1742-B310-E3BB738D8EB4}"/>
          </ac:spMkLst>
        </pc:spChg>
        <pc:grpChg chg="add mod ord">
          <ac:chgData name="Elli Cosky" userId="bfef3c8e-4860-4e5f-8032-c4c48c8a18b5" providerId="ADAL" clId="{C4E5FCB5-2212-4694-B3D4-F879C46361D6}" dt="2022-05-04T10:45:12.273" v="8079" actId="167"/>
          <ac:grpSpMkLst>
            <pc:docMk/>
            <pc:sldMk cId="821373588" sldId="309"/>
            <ac:grpSpMk id="7" creationId="{683D90E6-2138-9984-D42E-E17708B9373A}"/>
          </ac:grpSpMkLst>
        </pc:grpChg>
        <pc:picChg chg="add del mod">
          <ac:chgData name="Elli Cosky" userId="bfef3c8e-4860-4e5f-8032-c4c48c8a18b5" providerId="ADAL" clId="{C4E5FCB5-2212-4694-B3D4-F879C46361D6}" dt="2022-05-20T14:54:47.462" v="9771"/>
          <ac:picMkLst>
            <pc:docMk/>
            <pc:sldMk cId="821373588" sldId="309"/>
            <ac:picMk id="3" creationId="{1990B4EF-E435-5006-96D0-336FFDAA2AA2}"/>
          </ac:picMkLst>
        </pc:picChg>
        <pc:picChg chg="del mod">
          <ac:chgData name="Elli Cosky" userId="bfef3c8e-4860-4e5f-8032-c4c48c8a18b5" providerId="ADAL" clId="{C4E5FCB5-2212-4694-B3D4-F879C46361D6}" dt="2022-05-04T10:29:07.757" v="7945" actId="478"/>
          <ac:picMkLst>
            <pc:docMk/>
            <pc:sldMk cId="821373588" sldId="309"/>
            <ac:picMk id="3" creationId="{1FC95732-FD5B-488D-B0B4-FCF3FC79C5DE}"/>
          </ac:picMkLst>
        </pc:picChg>
        <pc:picChg chg="add mod modCrop">
          <ac:chgData name="Elli Cosky" userId="bfef3c8e-4860-4e5f-8032-c4c48c8a18b5" providerId="ADAL" clId="{C4E5FCB5-2212-4694-B3D4-F879C46361D6}" dt="2022-05-04T10:45:06.614" v="8078" actId="164"/>
          <ac:picMkLst>
            <pc:docMk/>
            <pc:sldMk cId="821373588" sldId="309"/>
            <ac:picMk id="6" creationId="{2EC0A13A-0B99-2C71-DD41-2E9F975A12D5}"/>
          </ac:picMkLst>
        </pc:picChg>
        <pc:picChg chg="add mod">
          <ac:chgData name="Elli Cosky" userId="bfef3c8e-4860-4e5f-8032-c4c48c8a18b5" providerId="ADAL" clId="{C4E5FCB5-2212-4694-B3D4-F879C46361D6}" dt="2022-05-20T14:56:09.785" v="9772"/>
          <ac:picMkLst>
            <pc:docMk/>
            <pc:sldMk cId="821373588" sldId="309"/>
            <ac:picMk id="6" creationId="{6E5AADD7-5467-7456-F4C6-8CE066AC971A}"/>
          </ac:picMkLst>
        </pc:picChg>
        <pc:picChg chg="add del mod">
          <ac:chgData name="Elli Cosky" userId="bfef3c8e-4860-4e5f-8032-c4c48c8a18b5" providerId="ADAL" clId="{C4E5FCB5-2212-4694-B3D4-F879C46361D6}" dt="2022-05-04T10:30:37.376" v="7959" actId="478"/>
          <ac:picMkLst>
            <pc:docMk/>
            <pc:sldMk cId="821373588" sldId="309"/>
            <ac:picMk id="18" creationId="{F847C00B-58BB-C898-2F30-AE93D47F63E3}"/>
          </ac:picMkLst>
        </pc:picChg>
      </pc:sldChg>
      <pc:sldChg chg="addSp delSp modSp mod modTransition modAnim modNotesTx">
        <pc:chgData name="Elli Cosky" userId="bfef3c8e-4860-4e5f-8032-c4c48c8a18b5" providerId="ADAL" clId="{C4E5FCB5-2212-4694-B3D4-F879C46361D6}" dt="2022-05-20T16:47:16.726" v="10005"/>
        <pc:sldMkLst>
          <pc:docMk/>
          <pc:sldMk cId="712989357" sldId="310"/>
        </pc:sldMkLst>
        <pc:spChg chg="mod">
          <ac:chgData name="Elli Cosky" userId="bfef3c8e-4860-4e5f-8032-c4c48c8a18b5" providerId="ADAL" clId="{C4E5FCB5-2212-4694-B3D4-F879C46361D6}" dt="2022-04-21T01:46:51.382" v="4953" actId="20577"/>
          <ac:spMkLst>
            <pc:docMk/>
            <pc:sldMk cId="712989357" sldId="310"/>
            <ac:spMk id="7" creationId="{F4CDA285-70B7-474B-BF26-E3EDD6017483}"/>
          </ac:spMkLst>
        </pc:spChg>
        <pc:picChg chg="add mod">
          <ac:chgData name="Elli Cosky" userId="bfef3c8e-4860-4e5f-8032-c4c48c8a18b5" providerId="ADAL" clId="{C4E5FCB5-2212-4694-B3D4-F879C46361D6}" dt="2022-05-20T14:58:12.145" v="9773"/>
          <ac:picMkLst>
            <pc:docMk/>
            <pc:sldMk cId="712989357" sldId="310"/>
            <ac:picMk id="2" creationId="{E65EBF53-9A51-85AE-03FB-2266EF99E0E4}"/>
          </ac:picMkLst>
        </pc:picChg>
        <pc:picChg chg="add mod ord modCrop">
          <ac:chgData name="Elli Cosky" userId="bfef3c8e-4860-4e5f-8032-c4c48c8a18b5" providerId="ADAL" clId="{C4E5FCB5-2212-4694-B3D4-F879C46361D6}" dt="2022-05-04T10:45:44.023" v="8081" actId="167"/>
          <ac:picMkLst>
            <pc:docMk/>
            <pc:sldMk cId="712989357" sldId="310"/>
            <ac:picMk id="3" creationId="{F35BD793-692E-5918-E994-8FC417F45BD8}"/>
          </ac:picMkLst>
        </pc:picChg>
        <pc:picChg chg="del mod">
          <ac:chgData name="Elli Cosky" userId="bfef3c8e-4860-4e5f-8032-c4c48c8a18b5" providerId="ADAL" clId="{C4E5FCB5-2212-4694-B3D4-F879C46361D6}" dt="2022-05-04T10:27:59.834" v="7939" actId="478"/>
          <ac:picMkLst>
            <pc:docMk/>
            <pc:sldMk cId="712989357" sldId="310"/>
            <ac:picMk id="6" creationId="{E21C3AD5-12F0-45CA-95CF-6E4132938AF7}"/>
          </ac:picMkLst>
        </pc:picChg>
      </pc:sldChg>
      <pc:sldChg chg="addSp delSp modSp mod modTransition modAnim modNotesTx">
        <pc:chgData name="Elli Cosky" userId="bfef3c8e-4860-4e5f-8032-c4c48c8a18b5" providerId="ADAL" clId="{C4E5FCB5-2212-4694-B3D4-F879C46361D6}" dt="2022-05-20T16:47:42.307" v="10012"/>
        <pc:sldMkLst>
          <pc:docMk/>
          <pc:sldMk cId="119643259" sldId="311"/>
        </pc:sldMkLst>
        <pc:spChg chg="mod">
          <ac:chgData name="Elli Cosky" userId="bfef3c8e-4860-4e5f-8032-c4c48c8a18b5" providerId="ADAL" clId="{C4E5FCB5-2212-4694-B3D4-F879C46361D6}" dt="2022-04-21T19:25:51.946" v="5095" actId="20577"/>
          <ac:spMkLst>
            <pc:docMk/>
            <pc:sldMk cId="119643259" sldId="311"/>
            <ac:spMk id="6" creationId="{B04DD3A2-1715-40FB-98B2-F4E8A993E072}"/>
          </ac:spMkLst>
        </pc:spChg>
        <pc:grpChg chg="del">
          <ac:chgData name="Elli Cosky" userId="bfef3c8e-4860-4e5f-8032-c4c48c8a18b5" providerId="ADAL" clId="{C4E5FCB5-2212-4694-B3D4-F879C46361D6}" dt="2022-05-04T10:50:43.793" v="8152" actId="478"/>
          <ac:grpSpMkLst>
            <pc:docMk/>
            <pc:sldMk cId="119643259" sldId="311"/>
            <ac:grpSpMk id="10" creationId="{1D16292E-FCA9-4E94-9D12-CCE49B1D821E}"/>
          </ac:grpSpMkLst>
        </pc:grpChg>
        <pc:picChg chg="add del mod">
          <ac:chgData name="Elli Cosky" userId="bfef3c8e-4860-4e5f-8032-c4c48c8a18b5" providerId="ADAL" clId="{C4E5FCB5-2212-4694-B3D4-F879C46361D6}" dt="2022-05-20T15:02:45.305" v="9778"/>
          <ac:picMkLst>
            <pc:docMk/>
            <pc:sldMk cId="119643259" sldId="311"/>
            <ac:picMk id="2" creationId="{C971E5D4-46AF-2782-14C6-98384F7BB86C}"/>
          </ac:picMkLst>
        </pc:picChg>
        <pc:picChg chg="add mod ord modCrop">
          <ac:chgData name="Elli Cosky" userId="bfef3c8e-4860-4e5f-8032-c4c48c8a18b5" providerId="ADAL" clId="{C4E5FCB5-2212-4694-B3D4-F879C46361D6}" dt="2022-05-04T10:51:49.600" v="8162" actId="167"/>
          <ac:picMkLst>
            <pc:docMk/>
            <pc:sldMk cId="119643259" sldId="311"/>
            <ac:picMk id="3" creationId="{63E73A3C-F322-B673-0DA6-C91A573EFAFF}"/>
          </ac:picMkLst>
        </pc:picChg>
        <pc:picChg chg="add mod">
          <ac:chgData name="Elli Cosky" userId="bfef3c8e-4860-4e5f-8032-c4c48c8a18b5" providerId="ADAL" clId="{C4E5FCB5-2212-4694-B3D4-F879C46361D6}" dt="2022-05-20T15:03:35.268" v="9779"/>
          <ac:picMkLst>
            <pc:docMk/>
            <pc:sldMk cId="119643259" sldId="311"/>
            <ac:picMk id="7" creationId="{A109657C-7213-4776-ED28-43C671155B81}"/>
          </ac:picMkLst>
        </pc:picChg>
      </pc:sldChg>
      <pc:sldChg chg="addSp delSp modSp mod modTransition modAnim modNotesTx">
        <pc:chgData name="Elli Cosky" userId="bfef3c8e-4860-4e5f-8032-c4c48c8a18b5" providerId="ADAL" clId="{C4E5FCB5-2212-4694-B3D4-F879C46361D6}" dt="2022-05-20T16:48:16.399" v="10020"/>
        <pc:sldMkLst>
          <pc:docMk/>
          <pc:sldMk cId="838411467" sldId="312"/>
        </pc:sldMkLst>
        <pc:spChg chg="mod">
          <ac:chgData name="Elli Cosky" userId="bfef3c8e-4860-4e5f-8032-c4c48c8a18b5" providerId="ADAL" clId="{C4E5FCB5-2212-4694-B3D4-F879C46361D6}" dt="2022-04-21T19:45:30.974" v="5271"/>
          <ac:spMkLst>
            <pc:docMk/>
            <pc:sldMk cId="838411467" sldId="312"/>
            <ac:spMk id="7" creationId="{538B9036-D0B1-4E12-AB68-868BCBA7D862}"/>
          </ac:spMkLst>
        </pc:spChg>
        <pc:picChg chg="add del mod">
          <ac:chgData name="Elli Cosky" userId="bfef3c8e-4860-4e5f-8032-c4c48c8a18b5" providerId="ADAL" clId="{C4E5FCB5-2212-4694-B3D4-F879C46361D6}" dt="2022-05-20T15:09:28.381" v="9786"/>
          <ac:picMkLst>
            <pc:docMk/>
            <pc:sldMk cId="838411467" sldId="312"/>
            <ac:picMk id="2" creationId="{A5505643-E7FB-0584-A1F2-37BB267F0013}"/>
          </ac:picMkLst>
        </pc:picChg>
        <pc:picChg chg="add mod">
          <ac:chgData name="Elli Cosky" userId="bfef3c8e-4860-4e5f-8032-c4c48c8a18b5" providerId="ADAL" clId="{C4E5FCB5-2212-4694-B3D4-F879C46361D6}" dt="2022-05-04T10:55:17.237" v="8250" actId="14100"/>
          <ac:picMkLst>
            <pc:docMk/>
            <pc:sldMk cId="838411467" sldId="312"/>
            <ac:picMk id="3" creationId="{393F82F8-5EB0-5B7B-2809-8D3FF6A8BF89}"/>
          </ac:picMkLst>
        </pc:picChg>
        <pc:picChg chg="del">
          <ac:chgData name="Elli Cosky" userId="bfef3c8e-4860-4e5f-8032-c4c48c8a18b5" providerId="ADAL" clId="{C4E5FCB5-2212-4694-B3D4-F879C46361D6}" dt="2022-05-04T10:55:02.932" v="8248" actId="478"/>
          <ac:picMkLst>
            <pc:docMk/>
            <pc:sldMk cId="838411467" sldId="312"/>
            <ac:picMk id="6" creationId="{9BCF2215-70CA-4226-A90A-7181E2A6920C}"/>
          </ac:picMkLst>
        </pc:picChg>
        <pc:picChg chg="add mod">
          <ac:chgData name="Elli Cosky" userId="bfef3c8e-4860-4e5f-8032-c4c48c8a18b5" providerId="ADAL" clId="{C4E5FCB5-2212-4694-B3D4-F879C46361D6}" dt="2022-05-20T15:10:21.204" v="9787"/>
          <ac:picMkLst>
            <pc:docMk/>
            <pc:sldMk cId="838411467" sldId="312"/>
            <ac:picMk id="6" creationId="{EE444276-CC56-274B-B1BA-9B515C41AB37}"/>
          </ac:picMkLst>
        </pc:picChg>
      </pc:sldChg>
      <pc:sldChg chg="addSp delSp modSp mod modTransition modAnim modNotesTx">
        <pc:chgData name="Elli Cosky" userId="bfef3c8e-4860-4e5f-8032-c4c48c8a18b5" providerId="ADAL" clId="{C4E5FCB5-2212-4694-B3D4-F879C46361D6}" dt="2022-05-20T19:14:55.412" v="10039"/>
        <pc:sldMkLst>
          <pc:docMk/>
          <pc:sldMk cId="3778206976" sldId="313"/>
        </pc:sldMkLst>
        <pc:spChg chg="mod">
          <ac:chgData name="Elli Cosky" userId="bfef3c8e-4860-4e5f-8032-c4c48c8a18b5" providerId="ADAL" clId="{C4E5FCB5-2212-4694-B3D4-F879C46361D6}" dt="2022-04-21T19:44:35.682" v="5264"/>
          <ac:spMkLst>
            <pc:docMk/>
            <pc:sldMk cId="3778206976" sldId="313"/>
            <ac:spMk id="7" creationId="{E363667D-B0BE-4790-8EA7-7D803B091D67}"/>
          </ac:spMkLst>
        </pc:spChg>
        <pc:grpChg chg="add mod ord">
          <ac:chgData name="Elli Cosky" userId="bfef3c8e-4860-4e5f-8032-c4c48c8a18b5" providerId="ADAL" clId="{C4E5FCB5-2212-4694-B3D4-F879C46361D6}" dt="2022-05-04T10:09:06.686" v="7807" actId="167"/>
          <ac:grpSpMkLst>
            <pc:docMk/>
            <pc:sldMk cId="3778206976" sldId="313"/>
            <ac:grpSpMk id="10" creationId="{F3A9B44E-AFF3-8A0D-1476-E194D7388F55}"/>
          </ac:grpSpMkLst>
        </pc:grpChg>
        <pc:grpChg chg="del">
          <ac:chgData name="Elli Cosky" userId="bfef3c8e-4860-4e5f-8032-c4c48c8a18b5" providerId="ADAL" clId="{C4E5FCB5-2212-4694-B3D4-F879C46361D6}" dt="2022-05-04T10:07:49.714" v="7795" actId="478"/>
          <ac:grpSpMkLst>
            <pc:docMk/>
            <pc:sldMk cId="3778206976" sldId="313"/>
            <ac:grpSpMk id="12" creationId="{A14BC1BC-3C39-4C41-B499-80CD38BDE601}"/>
          </ac:grpSpMkLst>
        </pc:grpChg>
        <pc:picChg chg="add del mod">
          <ac:chgData name="Elli Cosky" userId="bfef3c8e-4860-4e5f-8032-c4c48c8a18b5" providerId="ADAL" clId="{C4E5FCB5-2212-4694-B3D4-F879C46361D6}" dt="2022-05-20T14:43:33.320" v="9756"/>
          <ac:picMkLst>
            <pc:docMk/>
            <pc:sldMk cId="3778206976" sldId="313"/>
            <ac:picMk id="2" creationId="{8D6481EE-C0D2-B6A8-4C06-71617036B457}"/>
          </ac:picMkLst>
        </pc:picChg>
        <pc:picChg chg="add mod modCrop">
          <ac:chgData name="Elli Cosky" userId="bfef3c8e-4860-4e5f-8032-c4c48c8a18b5" providerId="ADAL" clId="{C4E5FCB5-2212-4694-B3D4-F879C46361D6}" dt="2022-05-04T10:09:02.528" v="7806" actId="164"/>
          <ac:picMkLst>
            <pc:docMk/>
            <pc:sldMk cId="3778206976" sldId="313"/>
            <ac:picMk id="3" creationId="{45692D9D-9F8E-8F77-2FAD-DB18D3748E07}"/>
          </ac:picMkLst>
        </pc:picChg>
        <pc:picChg chg="add del mod">
          <ac:chgData name="Elli Cosky" userId="bfef3c8e-4860-4e5f-8032-c4c48c8a18b5" providerId="ADAL" clId="{C4E5FCB5-2212-4694-B3D4-F879C46361D6}" dt="2022-05-20T14:44:09.623" v="9758"/>
          <ac:picMkLst>
            <pc:docMk/>
            <pc:sldMk cId="3778206976" sldId="313"/>
            <ac:picMk id="6" creationId="{A18AB225-4C68-0EBA-6B5E-F21DDCF3DF8D}"/>
          </ac:picMkLst>
        </pc:picChg>
        <pc:picChg chg="add del mod">
          <ac:chgData name="Elli Cosky" userId="bfef3c8e-4860-4e5f-8032-c4c48c8a18b5" providerId="ADAL" clId="{C4E5FCB5-2212-4694-B3D4-F879C46361D6}" dt="2022-05-20T14:45:02.072" v="9760"/>
          <ac:picMkLst>
            <pc:docMk/>
            <pc:sldMk cId="3778206976" sldId="313"/>
            <ac:picMk id="8" creationId="{BAFBEF11-06F2-D862-2646-539C9FABF576}"/>
          </ac:picMkLst>
        </pc:picChg>
        <pc:picChg chg="add del mod">
          <ac:chgData name="Elli Cosky" userId="bfef3c8e-4860-4e5f-8032-c4c48c8a18b5" providerId="ADAL" clId="{C4E5FCB5-2212-4694-B3D4-F879C46361D6}" dt="2022-05-20T19:12:53.741" v="10037"/>
          <ac:picMkLst>
            <pc:docMk/>
            <pc:sldMk cId="3778206976" sldId="313"/>
            <ac:picMk id="9" creationId="{7FC47645-124F-7579-5DBB-CFE310717C77}"/>
          </ac:picMkLst>
        </pc:picChg>
        <pc:picChg chg="add mod">
          <ac:chgData name="Elli Cosky" userId="bfef3c8e-4860-4e5f-8032-c4c48c8a18b5" providerId="ADAL" clId="{C4E5FCB5-2212-4694-B3D4-F879C46361D6}" dt="2022-05-20T19:13:45.562" v="10038"/>
          <ac:picMkLst>
            <pc:docMk/>
            <pc:sldMk cId="3778206976" sldId="313"/>
            <ac:picMk id="11" creationId="{C8D3EAFC-5D3E-5C74-FA5A-E99727FFE797}"/>
          </ac:picMkLst>
        </pc:picChg>
        <pc:picChg chg="add mod modCrop">
          <ac:chgData name="Elli Cosky" userId="bfef3c8e-4860-4e5f-8032-c4c48c8a18b5" providerId="ADAL" clId="{C4E5FCB5-2212-4694-B3D4-F879C46361D6}" dt="2022-05-04T10:09:02.528" v="7806" actId="164"/>
          <ac:picMkLst>
            <pc:docMk/>
            <pc:sldMk cId="3778206976" sldId="313"/>
            <ac:picMk id="13" creationId="{87A004B8-8C2C-E817-7A0F-51384E3CE4A1}"/>
          </ac:picMkLst>
        </pc:picChg>
      </pc:sldChg>
      <pc:sldChg chg="addSp delSp modSp mod modTransition modAnim modNotesTx">
        <pc:chgData name="Elli Cosky" userId="bfef3c8e-4860-4e5f-8032-c4c48c8a18b5" providerId="ADAL" clId="{C4E5FCB5-2212-4694-B3D4-F879C46361D6}" dt="2022-05-20T16:46:49.794" v="9998"/>
        <pc:sldMkLst>
          <pc:docMk/>
          <pc:sldMk cId="3555055912" sldId="314"/>
        </pc:sldMkLst>
        <pc:spChg chg="mod">
          <ac:chgData name="Elli Cosky" userId="bfef3c8e-4860-4e5f-8032-c4c48c8a18b5" providerId="ADAL" clId="{C4E5FCB5-2212-4694-B3D4-F879C46361D6}" dt="2022-04-21T19:45:06.101" v="5269" actId="20577"/>
          <ac:spMkLst>
            <pc:docMk/>
            <pc:sldMk cId="3555055912" sldId="314"/>
            <ac:spMk id="6" creationId="{FAAEC709-BE75-408A-A10C-380A9C4F7292}"/>
          </ac:spMkLst>
        </pc:spChg>
        <pc:picChg chg="add del mod">
          <ac:chgData name="Elli Cosky" userId="bfef3c8e-4860-4e5f-8032-c4c48c8a18b5" providerId="ADAL" clId="{C4E5FCB5-2212-4694-B3D4-F879C46361D6}" dt="2022-05-20T14:50:22.688" v="9766"/>
          <ac:picMkLst>
            <pc:docMk/>
            <pc:sldMk cId="3555055912" sldId="314"/>
            <ac:picMk id="2" creationId="{0948AB8D-BD09-21AA-251D-714F0CA5B3D0}"/>
          </ac:picMkLst>
        </pc:picChg>
        <pc:picChg chg="del">
          <ac:chgData name="Elli Cosky" userId="bfef3c8e-4860-4e5f-8032-c4c48c8a18b5" providerId="ADAL" clId="{C4E5FCB5-2212-4694-B3D4-F879C46361D6}" dt="2022-05-04T10:16:59.078" v="7904" actId="478"/>
          <ac:picMkLst>
            <pc:docMk/>
            <pc:sldMk cId="3555055912" sldId="314"/>
            <ac:picMk id="3" creationId="{C8816269-BD23-4101-86B8-0741CC60E8F1}"/>
          </ac:picMkLst>
        </pc:picChg>
        <pc:picChg chg="add del mod">
          <ac:chgData name="Elli Cosky" userId="bfef3c8e-4860-4e5f-8032-c4c48c8a18b5" providerId="ADAL" clId="{C4E5FCB5-2212-4694-B3D4-F879C46361D6}" dt="2022-05-20T14:51:41.051" v="9768"/>
          <ac:picMkLst>
            <pc:docMk/>
            <pc:sldMk cId="3555055912" sldId="314"/>
            <ac:picMk id="3" creationId="{EDCB5C14-86A9-6132-74D2-552328096ADB}"/>
          </ac:picMkLst>
        </pc:picChg>
        <pc:picChg chg="add mod">
          <ac:chgData name="Elli Cosky" userId="bfef3c8e-4860-4e5f-8032-c4c48c8a18b5" providerId="ADAL" clId="{C4E5FCB5-2212-4694-B3D4-F879C46361D6}" dt="2022-05-04T10:17:35.003" v="7911" actId="14100"/>
          <ac:picMkLst>
            <pc:docMk/>
            <pc:sldMk cId="3555055912" sldId="314"/>
            <ac:picMk id="7" creationId="{1C3D2483-04E0-531E-6DE4-4B2A40F147A2}"/>
          </ac:picMkLst>
        </pc:picChg>
        <pc:picChg chg="add mod">
          <ac:chgData name="Elli Cosky" userId="bfef3c8e-4860-4e5f-8032-c4c48c8a18b5" providerId="ADAL" clId="{C4E5FCB5-2212-4694-B3D4-F879C46361D6}" dt="2022-05-20T14:52:32.031" v="9769"/>
          <ac:picMkLst>
            <pc:docMk/>
            <pc:sldMk cId="3555055912" sldId="314"/>
            <ac:picMk id="8" creationId="{006A1918-2300-B495-4112-E117BCACDC77}"/>
          </ac:picMkLst>
        </pc:picChg>
      </pc:sldChg>
      <pc:sldChg chg="addSp delSp modSp add del mod modTransition modAnim modNotesTx">
        <pc:chgData name="Elli Cosky" userId="bfef3c8e-4860-4e5f-8032-c4c48c8a18b5" providerId="ADAL" clId="{C4E5FCB5-2212-4694-B3D4-F879C46361D6}" dt="2022-05-20T15:25:43.405" v="9828"/>
        <pc:sldMkLst>
          <pc:docMk/>
          <pc:sldMk cId="2639649326" sldId="315"/>
        </pc:sldMkLst>
        <pc:graphicFrameChg chg="modGraphic">
          <ac:chgData name="Elli Cosky" userId="bfef3c8e-4860-4e5f-8032-c4c48c8a18b5" providerId="ADAL" clId="{C4E5FCB5-2212-4694-B3D4-F879C46361D6}" dt="2022-04-21T02:01:24.085" v="5040" actId="20577"/>
          <ac:graphicFrameMkLst>
            <pc:docMk/>
            <pc:sldMk cId="2639649326" sldId="315"/>
            <ac:graphicFrameMk id="7" creationId="{6F878D5C-FF03-4821-B8DA-B00CDF0E9157}"/>
          </ac:graphicFrameMkLst>
        </pc:graphicFrameChg>
        <pc:picChg chg="add del mod">
          <ac:chgData name="Elli Cosky" userId="bfef3c8e-4860-4e5f-8032-c4c48c8a18b5" providerId="ADAL" clId="{C4E5FCB5-2212-4694-B3D4-F879C46361D6}" dt="2022-05-20T15:14:20.270" v="9790"/>
          <ac:picMkLst>
            <pc:docMk/>
            <pc:sldMk cId="2639649326" sldId="315"/>
            <ac:picMk id="2" creationId="{50A26C76-FCA4-8520-ABD2-847F98FDB379}"/>
          </ac:picMkLst>
        </pc:picChg>
        <pc:picChg chg="add mod">
          <ac:chgData name="Elli Cosky" userId="bfef3c8e-4860-4e5f-8032-c4c48c8a18b5" providerId="ADAL" clId="{C4E5FCB5-2212-4694-B3D4-F879C46361D6}" dt="2022-05-20T15:15:09.583" v="9791"/>
          <ac:picMkLst>
            <pc:docMk/>
            <pc:sldMk cId="2639649326" sldId="315"/>
            <ac:picMk id="3" creationId="{EB85D720-1A07-BA93-9C41-8BDD9981A823}"/>
          </ac:picMkLst>
        </pc:picChg>
      </pc:sldChg>
      <pc:sldChg chg="addSp delSp modSp mod modTransition modAnim modNotesTx">
        <pc:chgData name="Elli Cosky" userId="bfef3c8e-4860-4e5f-8032-c4c48c8a18b5" providerId="ADAL" clId="{C4E5FCB5-2212-4694-B3D4-F879C46361D6}" dt="2022-05-20T16:38:02.023" v="9943"/>
        <pc:sldMkLst>
          <pc:docMk/>
          <pc:sldMk cId="1589094049" sldId="316"/>
        </pc:sldMkLst>
        <pc:spChg chg="mod">
          <ac:chgData name="Elli Cosky" userId="bfef3c8e-4860-4e5f-8032-c4c48c8a18b5" providerId="ADAL" clId="{C4E5FCB5-2212-4694-B3D4-F879C46361D6}" dt="2022-04-21T01:43:05.514" v="4914" actId="255"/>
          <ac:spMkLst>
            <pc:docMk/>
            <pc:sldMk cId="1589094049" sldId="316"/>
            <ac:spMk id="7" creationId="{F27F73B5-53A7-4F56-8FEC-6806F9335B8B}"/>
          </ac:spMkLst>
        </pc:spChg>
        <pc:spChg chg="add mod">
          <ac:chgData name="Elli Cosky" userId="bfef3c8e-4860-4e5f-8032-c4c48c8a18b5" providerId="ADAL" clId="{C4E5FCB5-2212-4694-B3D4-F879C46361D6}" dt="2022-05-04T10:42:22.448" v="8047" actId="1076"/>
          <ac:spMkLst>
            <pc:docMk/>
            <pc:sldMk cId="1589094049" sldId="316"/>
            <ac:spMk id="8" creationId="{AC153D92-07E7-EF39-3707-41F84D69A8BD}"/>
          </ac:spMkLst>
        </pc:spChg>
        <pc:spChg chg="add mod">
          <ac:chgData name="Elli Cosky" userId="bfef3c8e-4860-4e5f-8032-c4c48c8a18b5" providerId="ADAL" clId="{C4E5FCB5-2212-4694-B3D4-F879C46361D6}" dt="2022-05-04T10:15:50.872" v="7895" actId="164"/>
          <ac:spMkLst>
            <pc:docMk/>
            <pc:sldMk cId="1589094049" sldId="316"/>
            <ac:spMk id="9" creationId="{9D6E60EF-1612-06A3-10C3-0FD13490BD8E}"/>
          </ac:spMkLst>
        </pc:spChg>
        <pc:spChg chg="add mod">
          <ac:chgData name="Elli Cosky" userId="bfef3c8e-4860-4e5f-8032-c4c48c8a18b5" providerId="ADAL" clId="{C4E5FCB5-2212-4694-B3D4-F879C46361D6}" dt="2022-05-04T10:42:09.533" v="8036" actId="1076"/>
          <ac:spMkLst>
            <pc:docMk/>
            <pc:sldMk cId="1589094049" sldId="316"/>
            <ac:spMk id="10" creationId="{B4160C7F-60F4-5733-40F8-777ACD7DE430}"/>
          </ac:spMkLst>
        </pc:spChg>
        <pc:spChg chg="add mod">
          <ac:chgData name="Elli Cosky" userId="bfef3c8e-4860-4e5f-8032-c4c48c8a18b5" providerId="ADAL" clId="{C4E5FCB5-2212-4694-B3D4-F879C46361D6}" dt="2022-05-04T10:15:50.872" v="7895" actId="164"/>
          <ac:spMkLst>
            <pc:docMk/>
            <pc:sldMk cId="1589094049" sldId="316"/>
            <ac:spMk id="11" creationId="{F56E6507-098E-F544-241D-42C22BB770A3}"/>
          </ac:spMkLst>
        </pc:spChg>
        <pc:spChg chg="add mod">
          <ac:chgData name="Elli Cosky" userId="bfef3c8e-4860-4e5f-8032-c4c48c8a18b5" providerId="ADAL" clId="{C4E5FCB5-2212-4694-B3D4-F879C46361D6}" dt="2022-05-04T10:15:50.872" v="7895" actId="164"/>
          <ac:spMkLst>
            <pc:docMk/>
            <pc:sldMk cId="1589094049" sldId="316"/>
            <ac:spMk id="12" creationId="{7ECD27A8-7611-3891-F672-DC6ECB52E4CC}"/>
          </ac:spMkLst>
        </pc:spChg>
        <pc:spChg chg="add mod">
          <ac:chgData name="Elli Cosky" userId="bfef3c8e-4860-4e5f-8032-c4c48c8a18b5" providerId="ADAL" clId="{C4E5FCB5-2212-4694-B3D4-F879C46361D6}" dt="2022-05-04T10:15:50.872" v="7895" actId="164"/>
          <ac:spMkLst>
            <pc:docMk/>
            <pc:sldMk cId="1589094049" sldId="316"/>
            <ac:spMk id="13" creationId="{65814D43-4AB3-2010-889D-187B986E4624}"/>
          </ac:spMkLst>
        </pc:spChg>
        <pc:spChg chg="add mod">
          <ac:chgData name="Elli Cosky" userId="bfef3c8e-4860-4e5f-8032-c4c48c8a18b5" providerId="ADAL" clId="{C4E5FCB5-2212-4694-B3D4-F879C46361D6}" dt="2022-05-04T10:41:44.675" v="8033" actId="20577"/>
          <ac:spMkLst>
            <pc:docMk/>
            <pc:sldMk cId="1589094049" sldId="316"/>
            <ac:spMk id="14" creationId="{E8119333-15AD-32D5-6556-A5CD1408B228}"/>
          </ac:spMkLst>
        </pc:spChg>
        <pc:spChg chg="add mod">
          <ac:chgData name="Elli Cosky" userId="bfef3c8e-4860-4e5f-8032-c4c48c8a18b5" providerId="ADAL" clId="{C4E5FCB5-2212-4694-B3D4-F879C46361D6}" dt="2022-05-04T10:41:51.111" v="8035" actId="20577"/>
          <ac:spMkLst>
            <pc:docMk/>
            <pc:sldMk cId="1589094049" sldId="316"/>
            <ac:spMk id="15" creationId="{DAC2BBBE-2860-FD35-6021-566968BF5F22}"/>
          </ac:spMkLst>
        </pc:spChg>
        <pc:spChg chg="add del mod">
          <ac:chgData name="Elli Cosky" userId="bfef3c8e-4860-4e5f-8032-c4c48c8a18b5" providerId="ADAL" clId="{C4E5FCB5-2212-4694-B3D4-F879C46361D6}" dt="2022-05-04T10:13:12.151" v="7832"/>
          <ac:spMkLst>
            <pc:docMk/>
            <pc:sldMk cId="1589094049" sldId="316"/>
            <ac:spMk id="16" creationId="{051BE039-8F17-B45D-A01F-05887ABE1802}"/>
          </ac:spMkLst>
        </pc:spChg>
        <pc:spChg chg="add del mod">
          <ac:chgData name="Elli Cosky" userId="bfef3c8e-4860-4e5f-8032-c4c48c8a18b5" providerId="ADAL" clId="{C4E5FCB5-2212-4694-B3D4-F879C46361D6}" dt="2022-05-04T10:13:12.151" v="7832"/>
          <ac:spMkLst>
            <pc:docMk/>
            <pc:sldMk cId="1589094049" sldId="316"/>
            <ac:spMk id="17" creationId="{FE211CF8-BAC6-EB17-0CD7-4B607E3AADD7}"/>
          </ac:spMkLst>
        </pc:spChg>
        <pc:spChg chg="add del mod">
          <ac:chgData name="Elli Cosky" userId="bfef3c8e-4860-4e5f-8032-c4c48c8a18b5" providerId="ADAL" clId="{C4E5FCB5-2212-4694-B3D4-F879C46361D6}" dt="2022-05-04T10:13:12.151" v="7832"/>
          <ac:spMkLst>
            <pc:docMk/>
            <pc:sldMk cId="1589094049" sldId="316"/>
            <ac:spMk id="18" creationId="{F70A4DA0-DFA6-4594-796B-C9C6E02267FB}"/>
          </ac:spMkLst>
        </pc:spChg>
        <pc:spChg chg="add del mod">
          <ac:chgData name="Elli Cosky" userId="bfef3c8e-4860-4e5f-8032-c4c48c8a18b5" providerId="ADAL" clId="{C4E5FCB5-2212-4694-B3D4-F879C46361D6}" dt="2022-05-04T10:13:12.151" v="7832"/>
          <ac:spMkLst>
            <pc:docMk/>
            <pc:sldMk cId="1589094049" sldId="316"/>
            <ac:spMk id="19" creationId="{CC772372-FC8F-1159-7447-DBF9F8056F75}"/>
          </ac:spMkLst>
        </pc:spChg>
        <pc:spChg chg="add del mod">
          <ac:chgData name="Elli Cosky" userId="bfef3c8e-4860-4e5f-8032-c4c48c8a18b5" providerId="ADAL" clId="{C4E5FCB5-2212-4694-B3D4-F879C46361D6}" dt="2022-05-04T10:13:12.151" v="7832"/>
          <ac:spMkLst>
            <pc:docMk/>
            <pc:sldMk cId="1589094049" sldId="316"/>
            <ac:spMk id="20" creationId="{452E7065-B03E-F79F-D1A8-BD1ACECDE497}"/>
          </ac:spMkLst>
        </pc:spChg>
        <pc:spChg chg="add del mod">
          <ac:chgData name="Elli Cosky" userId="bfef3c8e-4860-4e5f-8032-c4c48c8a18b5" providerId="ADAL" clId="{C4E5FCB5-2212-4694-B3D4-F879C46361D6}" dt="2022-05-04T10:13:12.151" v="7832"/>
          <ac:spMkLst>
            <pc:docMk/>
            <pc:sldMk cId="1589094049" sldId="316"/>
            <ac:spMk id="21" creationId="{CE6EA62E-FE3B-50CC-D87C-AF230F0D1E08}"/>
          </ac:spMkLst>
        </pc:spChg>
        <pc:spChg chg="add del mod">
          <ac:chgData name="Elli Cosky" userId="bfef3c8e-4860-4e5f-8032-c4c48c8a18b5" providerId="ADAL" clId="{C4E5FCB5-2212-4694-B3D4-F879C46361D6}" dt="2022-05-04T10:13:12.151" v="7832"/>
          <ac:spMkLst>
            <pc:docMk/>
            <pc:sldMk cId="1589094049" sldId="316"/>
            <ac:spMk id="22" creationId="{A4106C72-16F4-4848-BDEC-7978602705E2}"/>
          </ac:spMkLst>
        </pc:spChg>
        <pc:spChg chg="add del mod">
          <ac:chgData name="Elli Cosky" userId="bfef3c8e-4860-4e5f-8032-c4c48c8a18b5" providerId="ADAL" clId="{C4E5FCB5-2212-4694-B3D4-F879C46361D6}" dt="2022-05-04T10:13:12.151" v="7832"/>
          <ac:spMkLst>
            <pc:docMk/>
            <pc:sldMk cId="1589094049" sldId="316"/>
            <ac:spMk id="23" creationId="{05BFECF8-CBCB-0FE5-F113-318369F059B3}"/>
          </ac:spMkLst>
        </pc:spChg>
        <pc:spChg chg="add del mod">
          <ac:chgData name="Elli Cosky" userId="bfef3c8e-4860-4e5f-8032-c4c48c8a18b5" providerId="ADAL" clId="{C4E5FCB5-2212-4694-B3D4-F879C46361D6}" dt="2022-05-04T10:13:23.166" v="7834"/>
          <ac:spMkLst>
            <pc:docMk/>
            <pc:sldMk cId="1589094049" sldId="316"/>
            <ac:spMk id="24" creationId="{236C11A9-6D7A-A783-964E-E701E76FE820}"/>
          </ac:spMkLst>
        </pc:spChg>
        <pc:spChg chg="add del mod">
          <ac:chgData name="Elli Cosky" userId="bfef3c8e-4860-4e5f-8032-c4c48c8a18b5" providerId="ADAL" clId="{C4E5FCB5-2212-4694-B3D4-F879C46361D6}" dt="2022-05-04T10:13:23.166" v="7834"/>
          <ac:spMkLst>
            <pc:docMk/>
            <pc:sldMk cId="1589094049" sldId="316"/>
            <ac:spMk id="25" creationId="{7803F134-E2D3-474C-296A-D20555B64207}"/>
          </ac:spMkLst>
        </pc:spChg>
        <pc:spChg chg="add del mod">
          <ac:chgData name="Elli Cosky" userId="bfef3c8e-4860-4e5f-8032-c4c48c8a18b5" providerId="ADAL" clId="{C4E5FCB5-2212-4694-B3D4-F879C46361D6}" dt="2022-05-04T10:13:23.166" v="7834"/>
          <ac:spMkLst>
            <pc:docMk/>
            <pc:sldMk cId="1589094049" sldId="316"/>
            <ac:spMk id="26" creationId="{1CA419D9-99F5-F578-1F57-781A5304E461}"/>
          </ac:spMkLst>
        </pc:spChg>
        <pc:spChg chg="add del mod">
          <ac:chgData name="Elli Cosky" userId="bfef3c8e-4860-4e5f-8032-c4c48c8a18b5" providerId="ADAL" clId="{C4E5FCB5-2212-4694-B3D4-F879C46361D6}" dt="2022-05-04T10:13:23.166" v="7834"/>
          <ac:spMkLst>
            <pc:docMk/>
            <pc:sldMk cId="1589094049" sldId="316"/>
            <ac:spMk id="27" creationId="{BA5D09D2-060F-E18A-25DF-2BC766A8CE16}"/>
          </ac:spMkLst>
        </pc:spChg>
        <pc:spChg chg="add del mod">
          <ac:chgData name="Elli Cosky" userId="bfef3c8e-4860-4e5f-8032-c4c48c8a18b5" providerId="ADAL" clId="{C4E5FCB5-2212-4694-B3D4-F879C46361D6}" dt="2022-05-04T10:13:23.166" v="7834"/>
          <ac:spMkLst>
            <pc:docMk/>
            <pc:sldMk cId="1589094049" sldId="316"/>
            <ac:spMk id="28" creationId="{F077F8FA-0EBF-47A3-D4ED-52A7EF07BCA1}"/>
          </ac:spMkLst>
        </pc:spChg>
        <pc:spChg chg="add del mod">
          <ac:chgData name="Elli Cosky" userId="bfef3c8e-4860-4e5f-8032-c4c48c8a18b5" providerId="ADAL" clId="{C4E5FCB5-2212-4694-B3D4-F879C46361D6}" dt="2022-05-04T10:13:23.166" v="7834"/>
          <ac:spMkLst>
            <pc:docMk/>
            <pc:sldMk cId="1589094049" sldId="316"/>
            <ac:spMk id="29" creationId="{6CA9D1A2-A2B5-9AC9-CE34-C1CC73AE90C8}"/>
          </ac:spMkLst>
        </pc:spChg>
        <pc:spChg chg="add del mod">
          <ac:chgData name="Elli Cosky" userId="bfef3c8e-4860-4e5f-8032-c4c48c8a18b5" providerId="ADAL" clId="{C4E5FCB5-2212-4694-B3D4-F879C46361D6}" dt="2022-05-04T10:13:23.166" v="7834"/>
          <ac:spMkLst>
            <pc:docMk/>
            <pc:sldMk cId="1589094049" sldId="316"/>
            <ac:spMk id="30" creationId="{844690D6-C199-4550-9FAC-302E8C190972}"/>
          </ac:spMkLst>
        </pc:spChg>
        <pc:spChg chg="add del mod">
          <ac:chgData name="Elli Cosky" userId="bfef3c8e-4860-4e5f-8032-c4c48c8a18b5" providerId="ADAL" clId="{C4E5FCB5-2212-4694-B3D4-F879C46361D6}" dt="2022-05-04T10:13:23.166" v="7834"/>
          <ac:spMkLst>
            <pc:docMk/>
            <pc:sldMk cId="1589094049" sldId="316"/>
            <ac:spMk id="31" creationId="{7730A008-0D75-C406-CB53-357A482D4465}"/>
          </ac:spMkLst>
        </pc:spChg>
        <pc:spChg chg="add mod">
          <ac:chgData name="Elli Cosky" userId="bfef3c8e-4860-4e5f-8032-c4c48c8a18b5" providerId="ADAL" clId="{C4E5FCB5-2212-4694-B3D4-F879C46361D6}" dt="2022-05-04T10:15:50.872" v="7895" actId="164"/>
          <ac:spMkLst>
            <pc:docMk/>
            <pc:sldMk cId="1589094049" sldId="316"/>
            <ac:spMk id="32" creationId="{5217D30A-F325-A0F8-5F6C-B346504563A2}"/>
          </ac:spMkLst>
        </pc:spChg>
        <pc:grpChg chg="add mod ord">
          <ac:chgData name="Elli Cosky" userId="bfef3c8e-4860-4e5f-8032-c4c48c8a18b5" providerId="ADAL" clId="{C4E5FCB5-2212-4694-B3D4-F879C46361D6}" dt="2022-05-04T10:16:07.546" v="7897" actId="167"/>
          <ac:grpSpMkLst>
            <pc:docMk/>
            <pc:sldMk cId="1589094049" sldId="316"/>
            <ac:grpSpMk id="33" creationId="{B40DC391-25CC-D8F2-077A-11AF4D7246FE}"/>
          </ac:grpSpMkLst>
        </pc:grpChg>
        <pc:picChg chg="add del mod">
          <ac:chgData name="Elli Cosky" userId="bfef3c8e-4860-4e5f-8032-c4c48c8a18b5" providerId="ADAL" clId="{C4E5FCB5-2212-4694-B3D4-F879C46361D6}" dt="2022-05-20T14:47:04.184" v="9762"/>
          <ac:picMkLst>
            <pc:docMk/>
            <pc:sldMk cId="1589094049" sldId="316"/>
            <ac:picMk id="3" creationId="{19EF71A6-6ECC-2BF1-A6D2-3F782583F619}"/>
          </ac:picMkLst>
        </pc:picChg>
        <pc:picChg chg="add del">
          <ac:chgData name="Elli Cosky" userId="bfef3c8e-4860-4e5f-8032-c4c48c8a18b5" providerId="ADAL" clId="{C4E5FCB5-2212-4694-B3D4-F879C46361D6}" dt="2022-05-04T10:11:25.882" v="7822" actId="478"/>
          <ac:picMkLst>
            <pc:docMk/>
            <pc:sldMk cId="1589094049" sldId="316"/>
            <ac:picMk id="3" creationId="{A4128BB0-AD91-42C3-A210-72531FFD7F6E}"/>
          </ac:picMkLst>
        </pc:picChg>
        <pc:picChg chg="add del mod modCrop">
          <ac:chgData name="Elli Cosky" userId="bfef3c8e-4860-4e5f-8032-c4c48c8a18b5" providerId="ADAL" clId="{C4E5FCB5-2212-4694-B3D4-F879C46361D6}" dt="2022-05-04T10:15:50.872" v="7895" actId="164"/>
          <ac:picMkLst>
            <pc:docMk/>
            <pc:sldMk cId="1589094049" sldId="316"/>
            <ac:picMk id="6" creationId="{538B4375-9BCC-7A2B-C14C-D594FA27FEF0}"/>
          </ac:picMkLst>
        </pc:picChg>
        <pc:picChg chg="add del mod">
          <ac:chgData name="Elli Cosky" userId="bfef3c8e-4860-4e5f-8032-c4c48c8a18b5" providerId="ADAL" clId="{C4E5FCB5-2212-4694-B3D4-F879C46361D6}" dt="2022-05-20T14:47:56.119" v="9764"/>
          <ac:picMkLst>
            <pc:docMk/>
            <pc:sldMk cId="1589094049" sldId="316"/>
            <ac:picMk id="6" creationId="{7344ACC7-B6D9-3CEC-A6DE-659CB377F097}"/>
          </ac:picMkLst>
        </pc:picChg>
        <pc:picChg chg="add mod">
          <ac:chgData name="Elli Cosky" userId="bfef3c8e-4860-4e5f-8032-c4c48c8a18b5" providerId="ADAL" clId="{C4E5FCB5-2212-4694-B3D4-F879C46361D6}" dt="2022-05-20T14:48:53.107" v="9765"/>
          <ac:picMkLst>
            <pc:docMk/>
            <pc:sldMk cId="1589094049" sldId="316"/>
            <ac:picMk id="8" creationId="{A18F46EB-9398-49B3-3E24-84A6A54FA26A}"/>
          </ac:picMkLst>
        </pc:picChg>
      </pc:sldChg>
      <pc:sldChg chg="addSp delSp modSp mod modTransition modAnim delCm modNotesTx">
        <pc:chgData name="Elli Cosky" userId="bfef3c8e-4860-4e5f-8032-c4c48c8a18b5" providerId="ADAL" clId="{C4E5FCB5-2212-4694-B3D4-F879C46361D6}" dt="2022-05-20T16:40:53.414" v="9961"/>
        <pc:sldMkLst>
          <pc:docMk/>
          <pc:sldMk cId="4079492582" sldId="317"/>
        </pc:sldMkLst>
        <pc:spChg chg="add mod">
          <ac:chgData name="Elli Cosky" userId="bfef3c8e-4860-4e5f-8032-c4c48c8a18b5" providerId="ADAL" clId="{C4E5FCB5-2212-4694-B3D4-F879C46361D6}" dt="2022-05-04T15:06:30.102" v="8545" actId="164"/>
          <ac:spMkLst>
            <pc:docMk/>
            <pc:sldMk cId="4079492582" sldId="317"/>
            <ac:spMk id="8" creationId="{08BDB67E-477B-0F50-FD76-65B1C0BC3537}"/>
          </ac:spMkLst>
        </pc:spChg>
        <pc:spChg chg="add mod">
          <ac:chgData name="Elli Cosky" userId="bfef3c8e-4860-4e5f-8032-c4c48c8a18b5" providerId="ADAL" clId="{C4E5FCB5-2212-4694-B3D4-F879C46361D6}" dt="2022-05-04T10:46:34.925" v="8086" actId="1036"/>
          <ac:spMkLst>
            <pc:docMk/>
            <pc:sldMk cId="4079492582" sldId="317"/>
            <ac:spMk id="9" creationId="{128A1A5E-F514-FEE6-5B14-39EA5287FA3B}"/>
          </ac:spMkLst>
        </pc:spChg>
        <pc:spChg chg="add mod">
          <ac:chgData name="Elli Cosky" userId="bfef3c8e-4860-4e5f-8032-c4c48c8a18b5" providerId="ADAL" clId="{C4E5FCB5-2212-4694-B3D4-F879C46361D6}" dt="2022-05-04T15:06:30.102" v="8545" actId="164"/>
          <ac:spMkLst>
            <pc:docMk/>
            <pc:sldMk cId="4079492582" sldId="317"/>
            <ac:spMk id="10" creationId="{90EB9CCD-F575-D9B2-BD1A-9DF9D5C60F65}"/>
          </ac:spMkLst>
        </pc:spChg>
        <pc:spChg chg="add mod">
          <ac:chgData name="Elli Cosky" userId="bfef3c8e-4860-4e5f-8032-c4c48c8a18b5" providerId="ADAL" clId="{C4E5FCB5-2212-4694-B3D4-F879C46361D6}" dt="2022-05-04T15:06:30.102" v="8545" actId="164"/>
          <ac:spMkLst>
            <pc:docMk/>
            <pc:sldMk cId="4079492582" sldId="317"/>
            <ac:spMk id="11" creationId="{6A2AE98C-ABD9-5C1F-5521-E8A0CFD7B423}"/>
          </ac:spMkLst>
        </pc:spChg>
        <pc:spChg chg="add mod">
          <ac:chgData name="Elli Cosky" userId="bfef3c8e-4860-4e5f-8032-c4c48c8a18b5" providerId="ADAL" clId="{C4E5FCB5-2212-4694-B3D4-F879C46361D6}" dt="2022-05-04T15:06:30.102" v="8545" actId="164"/>
          <ac:spMkLst>
            <pc:docMk/>
            <pc:sldMk cId="4079492582" sldId="317"/>
            <ac:spMk id="12" creationId="{8BED22F7-D01D-BF21-2379-1FEA232E709D}"/>
          </ac:spMkLst>
        </pc:spChg>
        <pc:spChg chg="add mod">
          <ac:chgData name="Elli Cosky" userId="bfef3c8e-4860-4e5f-8032-c4c48c8a18b5" providerId="ADAL" clId="{C4E5FCB5-2212-4694-B3D4-F879C46361D6}" dt="2022-05-04T15:06:30.102" v="8545" actId="164"/>
          <ac:spMkLst>
            <pc:docMk/>
            <pc:sldMk cId="4079492582" sldId="317"/>
            <ac:spMk id="13" creationId="{88EA0E11-27AB-8034-775A-694E58ABFB8C}"/>
          </ac:spMkLst>
        </pc:spChg>
        <pc:spChg chg="add mod">
          <ac:chgData name="Elli Cosky" userId="bfef3c8e-4860-4e5f-8032-c4c48c8a18b5" providerId="ADAL" clId="{C4E5FCB5-2212-4694-B3D4-F879C46361D6}" dt="2022-05-04T15:06:30.102" v="8545" actId="164"/>
          <ac:spMkLst>
            <pc:docMk/>
            <pc:sldMk cId="4079492582" sldId="317"/>
            <ac:spMk id="14" creationId="{2023F8EB-7B53-5CD2-E588-776C9C32B151}"/>
          </ac:spMkLst>
        </pc:spChg>
        <pc:spChg chg="add mod">
          <ac:chgData name="Elli Cosky" userId="bfef3c8e-4860-4e5f-8032-c4c48c8a18b5" providerId="ADAL" clId="{C4E5FCB5-2212-4694-B3D4-F879C46361D6}" dt="2022-05-04T15:06:30.102" v="8545" actId="164"/>
          <ac:spMkLst>
            <pc:docMk/>
            <pc:sldMk cId="4079492582" sldId="317"/>
            <ac:spMk id="15" creationId="{45394D90-E304-5CEF-2A2D-66B67A535DA4}"/>
          </ac:spMkLst>
        </pc:spChg>
        <pc:spChg chg="add mod">
          <ac:chgData name="Elli Cosky" userId="bfef3c8e-4860-4e5f-8032-c4c48c8a18b5" providerId="ADAL" clId="{C4E5FCB5-2212-4694-B3D4-F879C46361D6}" dt="2022-05-04T15:06:30.102" v="8545" actId="164"/>
          <ac:spMkLst>
            <pc:docMk/>
            <pc:sldMk cId="4079492582" sldId="317"/>
            <ac:spMk id="16" creationId="{46E8F625-3349-9A98-A0C9-0332C97099AB}"/>
          </ac:spMkLst>
        </pc:spChg>
        <pc:spChg chg="add mod">
          <ac:chgData name="Elli Cosky" userId="bfef3c8e-4860-4e5f-8032-c4c48c8a18b5" providerId="ADAL" clId="{C4E5FCB5-2212-4694-B3D4-F879C46361D6}" dt="2022-05-04T10:48:29.629" v="8118" actId="1076"/>
          <ac:spMkLst>
            <pc:docMk/>
            <pc:sldMk cId="4079492582" sldId="317"/>
            <ac:spMk id="17" creationId="{1A7B52EB-4469-EEE0-5D36-2ABB18ACD488}"/>
          </ac:spMkLst>
        </pc:spChg>
        <pc:spChg chg="add mod">
          <ac:chgData name="Elli Cosky" userId="bfef3c8e-4860-4e5f-8032-c4c48c8a18b5" providerId="ADAL" clId="{C4E5FCB5-2212-4694-B3D4-F879C46361D6}" dt="2022-05-04T15:06:30.102" v="8545" actId="164"/>
          <ac:spMkLst>
            <pc:docMk/>
            <pc:sldMk cId="4079492582" sldId="317"/>
            <ac:spMk id="18" creationId="{37A814A2-EA07-A544-5720-557D07925576}"/>
          </ac:spMkLst>
        </pc:spChg>
        <pc:spChg chg="add mod">
          <ac:chgData name="Elli Cosky" userId="bfef3c8e-4860-4e5f-8032-c4c48c8a18b5" providerId="ADAL" clId="{C4E5FCB5-2212-4694-B3D4-F879C46361D6}" dt="2022-05-04T15:06:30.102" v="8545" actId="164"/>
          <ac:spMkLst>
            <pc:docMk/>
            <pc:sldMk cId="4079492582" sldId="317"/>
            <ac:spMk id="19" creationId="{D7D3CB68-5F12-E6A6-DEEB-5D1F703AB9B6}"/>
          </ac:spMkLst>
        </pc:spChg>
        <pc:spChg chg="add mod">
          <ac:chgData name="Elli Cosky" userId="bfef3c8e-4860-4e5f-8032-c4c48c8a18b5" providerId="ADAL" clId="{C4E5FCB5-2212-4694-B3D4-F879C46361D6}" dt="2022-05-04T15:06:30.102" v="8545" actId="164"/>
          <ac:spMkLst>
            <pc:docMk/>
            <pc:sldMk cId="4079492582" sldId="317"/>
            <ac:spMk id="20" creationId="{B7B9604F-96ED-02D3-1CCD-14D8DBEBA985}"/>
          </ac:spMkLst>
        </pc:spChg>
        <pc:grpChg chg="add mod ord">
          <ac:chgData name="Elli Cosky" userId="bfef3c8e-4860-4e5f-8032-c4c48c8a18b5" providerId="ADAL" clId="{C4E5FCB5-2212-4694-B3D4-F879C46361D6}" dt="2022-05-04T15:06:39.477" v="8548" actId="1037"/>
          <ac:grpSpMkLst>
            <pc:docMk/>
            <pc:sldMk cId="4079492582" sldId="317"/>
            <ac:grpSpMk id="2" creationId="{7AA5466F-27F5-0686-842B-0F4896C004A4}"/>
          </ac:grpSpMkLst>
        </pc:grpChg>
        <pc:picChg chg="add del mod">
          <ac:chgData name="Elli Cosky" userId="bfef3c8e-4860-4e5f-8032-c4c48c8a18b5" providerId="ADAL" clId="{C4E5FCB5-2212-4694-B3D4-F879C46361D6}" dt="2022-05-20T15:00:13.595" v="9775"/>
          <ac:picMkLst>
            <pc:docMk/>
            <pc:sldMk cId="4079492582" sldId="317"/>
            <ac:picMk id="2" creationId="{3ADF7DEF-AC1D-035D-919E-FCCAECDD45F1}"/>
          </ac:picMkLst>
        </pc:picChg>
        <pc:picChg chg="add mod">
          <ac:chgData name="Elli Cosky" userId="bfef3c8e-4860-4e5f-8032-c4c48c8a18b5" providerId="ADAL" clId="{C4E5FCB5-2212-4694-B3D4-F879C46361D6}" dt="2022-05-20T15:01:01.946" v="9776"/>
          <ac:picMkLst>
            <pc:docMk/>
            <pc:sldMk cId="4079492582" sldId="317"/>
            <ac:picMk id="3" creationId="{72F516FA-AF19-246C-FFCF-5695EA3E5F07}"/>
          </ac:picMkLst>
        </pc:picChg>
        <pc:picChg chg="add mod ord modCrop">
          <ac:chgData name="Elli Cosky" userId="bfef3c8e-4860-4e5f-8032-c4c48c8a18b5" providerId="ADAL" clId="{C4E5FCB5-2212-4694-B3D4-F879C46361D6}" dt="2022-05-04T15:06:30.102" v="8545" actId="164"/>
          <ac:picMkLst>
            <pc:docMk/>
            <pc:sldMk cId="4079492582" sldId="317"/>
            <ac:picMk id="3" creationId="{93661B41-02A7-B4E2-EF1B-DDEBD026FD1F}"/>
          </ac:picMkLst>
        </pc:picChg>
        <pc:picChg chg="del">
          <ac:chgData name="Elli Cosky" userId="bfef3c8e-4860-4e5f-8032-c4c48c8a18b5" providerId="ADAL" clId="{C4E5FCB5-2212-4694-B3D4-F879C46361D6}" dt="2022-05-04T10:27:23.446" v="7932" actId="478"/>
          <ac:picMkLst>
            <pc:docMk/>
            <pc:sldMk cId="4079492582" sldId="317"/>
            <ac:picMk id="7" creationId="{BAE262F0-B642-43AB-B83F-9AA7CBF98C14}"/>
          </ac:picMkLst>
        </pc:picChg>
      </pc:sldChg>
      <pc:sldChg chg="addSp delSp modSp mod modTransition modAnim addCm delCm modNotesTx">
        <pc:chgData name="Elli Cosky" userId="bfef3c8e-4860-4e5f-8032-c4c48c8a18b5" providerId="ADAL" clId="{C4E5FCB5-2212-4694-B3D4-F879C46361D6}" dt="2022-05-20T16:41:35.479" v="9969"/>
        <pc:sldMkLst>
          <pc:docMk/>
          <pc:sldMk cId="151919481" sldId="318"/>
        </pc:sldMkLst>
        <pc:spChg chg="mod">
          <ac:chgData name="Elli Cosky" userId="bfef3c8e-4860-4e5f-8032-c4c48c8a18b5" providerId="ADAL" clId="{C4E5FCB5-2212-4694-B3D4-F879C46361D6}" dt="2022-04-21T18:56:17.293" v="5062" actId="2711"/>
          <ac:spMkLst>
            <pc:docMk/>
            <pc:sldMk cId="151919481" sldId="318"/>
            <ac:spMk id="6" creationId="{F456C01B-B55C-484E-8B88-FB8AB2404270}"/>
          </ac:spMkLst>
        </pc:spChg>
        <pc:spChg chg="add mod">
          <ac:chgData name="Elli Cosky" userId="bfef3c8e-4860-4e5f-8032-c4c48c8a18b5" providerId="ADAL" clId="{C4E5FCB5-2212-4694-B3D4-F879C46361D6}" dt="2022-05-04T10:54:23.844" v="8241" actId="164"/>
          <ac:spMkLst>
            <pc:docMk/>
            <pc:sldMk cId="151919481" sldId="318"/>
            <ac:spMk id="8" creationId="{86BD50F7-5868-1DA6-9B8C-7AA9AFD1EB05}"/>
          </ac:spMkLst>
        </pc:spChg>
        <pc:spChg chg="add mod">
          <ac:chgData name="Elli Cosky" userId="bfef3c8e-4860-4e5f-8032-c4c48c8a18b5" providerId="ADAL" clId="{C4E5FCB5-2212-4694-B3D4-F879C46361D6}" dt="2022-05-04T10:54:23.844" v="8241" actId="164"/>
          <ac:spMkLst>
            <pc:docMk/>
            <pc:sldMk cId="151919481" sldId="318"/>
            <ac:spMk id="9" creationId="{06035807-1D1D-3AC0-F34F-04F5D844A0FF}"/>
          </ac:spMkLst>
        </pc:spChg>
        <pc:spChg chg="add mod">
          <ac:chgData name="Elli Cosky" userId="bfef3c8e-4860-4e5f-8032-c4c48c8a18b5" providerId="ADAL" clId="{C4E5FCB5-2212-4694-B3D4-F879C46361D6}" dt="2022-05-04T10:54:23.844" v="8241" actId="164"/>
          <ac:spMkLst>
            <pc:docMk/>
            <pc:sldMk cId="151919481" sldId="318"/>
            <ac:spMk id="10" creationId="{44A2DC77-FC68-1AB9-760E-6E37B73C427A}"/>
          </ac:spMkLst>
        </pc:spChg>
        <pc:spChg chg="add mod">
          <ac:chgData name="Elli Cosky" userId="bfef3c8e-4860-4e5f-8032-c4c48c8a18b5" providerId="ADAL" clId="{C4E5FCB5-2212-4694-B3D4-F879C46361D6}" dt="2022-05-04T10:54:23.844" v="8241" actId="164"/>
          <ac:spMkLst>
            <pc:docMk/>
            <pc:sldMk cId="151919481" sldId="318"/>
            <ac:spMk id="11" creationId="{B9D867D8-CEA4-1E70-A038-D3A422594608}"/>
          </ac:spMkLst>
        </pc:spChg>
        <pc:spChg chg="add mod">
          <ac:chgData name="Elli Cosky" userId="bfef3c8e-4860-4e5f-8032-c4c48c8a18b5" providerId="ADAL" clId="{C4E5FCB5-2212-4694-B3D4-F879C46361D6}" dt="2022-05-04T10:54:23.844" v="8241" actId="164"/>
          <ac:spMkLst>
            <pc:docMk/>
            <pc:sldMk cId="151919481" sldId="318"/>
            <ac:spMk id="12" creationId="{B8B36DE5-FA16-3C6F-DA85-617FF4CDA827}"/>
          </ac:spMkLst>
        </pc:spChg>
        <pc:spChg chg="add mod">
          <ac:chgData name="Elli Cosky" userId="bfef3c8e-4860-4e5f-8032-c4c48c8a18b5" providerId="ADAL" clId="{C4E5FCB5-2212-4694-B3D4-F879C46361D6}" dt="2022-05-04T10:54:23.844" v="8241" actId="164"/>
          <ac:spMkLst>
            <pc:docMk/>
            <pc:sldMk cId="151919481" sldId="318"/>
            <ac:spMk id="13" creationId="{D446F468-B341-969F-6592-6284F20197BC}"/>
          </ac:spMkLst>
        </pc:spChg>
        <pc:spChg chg="add mod">
          <ac:chgData name="Elli Cosky" userId="bfef3c8e-4860-4e5f-8032-c4c48c8a18b5" providerId="ADAL" clId="{C4E5FCB5-2212-4694-B3D4-F879C46361D6}" dt="2022-05-04T10:54:37.217" v="8243" actId="1076"/>
          <ac:spMkLst>
            <pc:docMk/>
            <pc:sldMk cId="151919481" sldId="318"/>
            <ac:spMk id="14" creationId="{6AD849A6-5501-9D64-511E-5D1C62AF2C5E}"/>
          </ac:spMkLst>
        </pc:spChg>
        <pc:spChg chg="add mod">
          <ac:chgData name="Elli Cosky" userId="bfef3c8e-4860-4e5f-8032-c4c48c8a18b5" providerId="ADAL" clId="{C4E5FCB5-2212-4694-B3D4-F879C46361D6}" dt="2022-05-04T10:54:23.844" v="8241" actId="164"/>
          <ac:spMkLst>
            <pc:docMk/>
            <pc:sldMk cId="151919481" sldId="318"/>
            <ac:spMk id="15" creationId="{84083F1F-9EA8-D29D-D2E6-EA34606DB212}"/>
          </ac:spMkLst>
        </pc:spChg>
        <pc:spChg chg="add mod">
          <ac:chgData name="Elli Cosky" userId="bfef3c8e-4860-4e5f-8032-c4c48c8a18b5" providerId="ADAL" clId="{C4E5FCB5-2212-4694-B3D4-F879C46361D6}" dt="2022-05-04T10:54:23.844" v="8241" actId="164"/>
          <ac:spMkLst>
            <pc:docMk/>
            <pc:sldMk cId="151919481" sldId="318"/>
            <ac:spMk id="16" creationId="{7481EBA5-792C-09A9-F3B0-F9811EAD13F5}"/>
          </ac:spMkLst>
        </pc:spChg>
        <pc:spChg chg="add mod">
          <ac:chgData name="Elli Cosky" userId="bfef3c8e-4860-4e5f-8032-c4c48c8a18b5" providerId="ADAL" clId="{C4E5FCB5-2212-4694-B3D4-F879C46361D6}" dt="2022-05-04T10:54:23.844" v="8241" actId="164"/>
          <ac:spMkLst>
            <pc:docMk/>
            <pc:sldMk cId="151919481" sldId="318"/>
            <ac:spMk id="17" creationId="{8FF35B07-FFCB-F725-9B70-91482B3C1920}"/>
          </ac:spMkLst>
        </pc:spChg>
        <pc:spChg chg="add mod">
          <ac:chgData name="Elli Cosky" userId="bfef3c8e-4860-4e5f-8032-c4c48c8a18b5" providerId="ADAL" clId="{C4E5FCB5-2212-4694-B3D4-F879C46361D6}" dt="2022-05-04T10:54:23.844" v="8241" actId="164"/>
          <ac:spMkLst>
            <pc:docMk/>
            <pc:sldMk cId="151919481" sldId="318"/>
            <ac:spMk id="18" creationId="{9DA3BF6F-FCAA-1313-345C-01B7C124BDE1}"/>
          </ac:spMkLst>
        </pc:spChg>
        <pc:spChg chg="add mod">
          <ac:chgData name="Elli Cosky" userId="bfef3c8e-4860-4e5f-8032-c4c48c8a18b5" providerId="ADAL" clId="{C4E5FCB5-2212-4694-B3D4-F879C46361D6}" dt="2022-05-04T10:54:23.844" v="8241" actId="164"/>
          <ac:spMkLst>
            <pc:docMk/>
            <pc:sldMk cId="151919481" sldId="318"/>
            <ac:spMk id="19" creationId="{F5390193-EBEE-C536-E2A7-9A25390DB7F6}"/>
          </ac:spMkLst>
        </pc:spChg>
        <pc:grpChg chg="add mod">
          <ac:chgData name="Elli Cosky" userId="bfef3c8e-4860-4e5f-8032-c4c48c8a18b5" providerId="ADAL" clId="{C4E5FCB5-2212-4694-B3D4-F879C46361D6}" dt="2022-05-04T10:54:23.844" v="8241" actId="164"/>
          <ac:grpSpMkLst>
            <pc:docMk/>
            <pc:sldMk cId="151919481" sldId="318"/>
            <ac:grpSpMk id="20" creationId="{E02EE339-295F-9FA5-B8B8-7A8D4B013B44}"/>
          </ac:grpSpMkLst>
        </pc:grpChg>
        <pc:picChg chg="add del mod">
          <ac:chgData name="Elli Cosky" userId="bfef3c8e-4860-4e5f-8032-c4c48c8a18b5" providerId="ADAL" clId="{C4E5FCB5-2212-4694-B3D4-F879C46361D6}" dt="2022-05-20T15:06:20.171" v="9781"/>
          <ac:picMkLst>
            <pc:docMk/>
            <pc:sldMk cId="151919481" sldId="318"/>
            <ac:picMk id="2" creationId="{58458EC8-C86A-FF43-B2C7-CE79D1F3118F}"/>
          </ac:picMkLst>
        </pc:picChg>
        <pc:picChg chg="del">
          <ac:chgData name="Elli Cosky" userId="bfef3c8e-4860-4e5f-8032-c4c48c8a18b5" providerId="ADAL" clId="{C4E5FCB5-2212-4694-B3D4-F879C46361D6}" dt="2022-05-04T10:52:24.707" v="8167" actId="478"/>
          <ac:picMkLst>
            <pc:docMk/>
            <pc:sldMk cId="151919481" sldId="318"/>
            <ac:picMk id="3" creationId="{6261D8D8-A640-4473-81F2-5E3CCDD565CE}"/>
          </ac:picMkLst>
        </pc:picChg>
        <pc:picChg chg="add del mod">
          <ac:chgData name="Elli Cosky" userId="bfef3c8e-4860-4e5f-8032-c4c48c8a18b5" providerId="ADAL" clId="{C4E5FCB5-2212-4694-B3D4-F879C46361D6}" dt="2022-05-20T15:07:09.061" v="9783"/>
          <ac:picMkLst>
            <pc:docMk/>
            <pc:sldMk cId="151919481" sldId="318"/>
            <ac:picMk id="7" creationId="{9CE19D45-1DDD-3513-883A-450C31AA1D82}"/>
          </ac:picMkLst>
        </pc:picChg>
        <pc:picChg chg="add mod ord modCrop">
          <ac:chgData name="Elli Cosky" userId="bfef3c8e-4860-4e5f-8032-c4c48c8a18b5" providerId="ADAL" clId="{C4E5FCB5-2212-4694-B3D4-F879C46361D6}" dt="2022-05-04T10:54:29.999" v="8242" actId="167"/>
          <ac:picMkLst>
            <pc:docMk/>
            <pc:sldMk cId="151919481" sldId="318"/>
            <ac:picMk id="7" creationId="{C0C2E44A-942B-BDB7-F43A-CEB357621F9C}"/>
          </ac:picMkLst>
        </pc:picChg>
        <pc:picChg chg="add mod">
          <ac:chgData name="Elli Cosky" userId="bfef3c8e-4860-4e5f-8032-c4c48c8a18b5" providerId="ADAL" clId="{C4E5FCB5-2212-4694-B3D4-F879C46361D6}" dt="2022-05-20T15:08:07.830" v="9784"/>
          <ac:picMkLst>
            <pc:docMk/>
            <pc:sldMk cId="151919481" sldId="318"/>
            <ac:picMk id="8" creationId="{9B7F26F5-1DE4-2FD5-2A56-216109AC7A87}"/>
          </ac:picMkLst>
        </pc:picChg>
      </pc:sldChg>
      <pc:sldChg chg="addSp delSp modSp mod modTransition modAnim modNotesTx">
        <pc:chgData name="Elli Cosky" userId="bfef3c8e-4860-4e5f-8032-c4c48c8a18b5" providerId="ADAL" clId="{C4E5FCB5-2212-4694-B3D4-F879C46361D6}" dt="2022-05-20T16:42:13.232" v="9978"/>
        <pc:sldMkLst>
          <pc:docMk/>
          <pc:sldMk cId="1674800748" sldId="319"/>
        </pc:sldMkLst>
        <pc:spChg chg="mod">
          <ac:chgData name="Elli Cosky" userId="bfef3c8e-4860-4e5f-8032-c4c48c8a18b5" providerId="ADAL" clId="{C4E5FCB5-2212-4694-B3D4-F879C46361D6}" dt="2022-04-21T01:58:43.041" v="5010" actId="20577"/>
          <ac:spMkLst>
            <pc:docMk/>
            <pc:sldMk cId="1674800748" sldId="319"/>
            <ac:spMk id="6" creationId="{A59273DD-D2CF-4D38-961F-758C7BF41F46}"/>
          </ac:spMkLst>
        </pc:spChg>
        <pc:spChg chg="add mod">
          <ac:chgData name="Elli Cosky" userId="bfef3c8e-4860-4e5f-8032-c4c48c8a18b5" providerId="ADAL" clId="{C4E5FCB5-2212-4694-B3D4-F879C46361D6}" dt="2022-05-04T10:58:38.646" v="8321" actId="164"/>
          <ac:spMkLst>
            <pc:docMk/>
            <pc:sldMk cId="1674800748" sldId="319"/>
            <ac:spMk id="8" creationId="{5FBB6B82-2E59-9163-59ED-4318549BEA96}"/>
          </ac:spMkLst>
        </pc:spChg>
        <pc:spChg chg="add mod">
          <ac:chgData name="Elli Cosky" userId="bfef3c8e-4860-4e5f-8032-c4c48c8a18b5" providerId="ADAL" clId="{C4E5FCB5-2212-4694-B3D4-F879C46361D6}" dt="2022-05-04T10:58:38.646" v="8321" actId="164"/>
          <ac:spMkLst>
            <pc:docMk/>
            <pc:sldMk cId="1674800748" sldId="319"/>
            <ac:spMk id="9" creationId="{83AD7F4D-C28D-1B56-90D5-34F8138D4628}"/>
          </ac:spMkLst>
        </pc:spChg>
        <pc:spChg chg="add mod">
          <ac:chgData name="Elli Cosky" userId="bfef3c8e-4860-4e5f-8032-c4c48c8a18b5" providerId="ADAL" clId="{C4E5FCB5-2212-4694-B3D4-F879C46361D6}" dt="2022-05-04T10:58:38.646" v="8321" actId="164"/>
          <ac:spMkLst>
            <pc:docMk/>
            <pc:sldMk cId="1674800748" sldId="319"/>
            <ac:spMk id="10" creationId="{D16217C9-539F-063E-74C9-CABBD262E7F1}"/>
          </ac:spMkLst>
        </pc:spChg>
        <pc:spChg chg="add mod">
          <ac:chgData name="Elli Cosky" userId="bfef3c8e-4860-4e5f-8032-c4c48c8a18b5" providerId="ADAL" clId="{C4E5FCB5-2212-4694-B3D4-F879C46361D6}" dt="2022-05-04T10:58:38.646" v="8321" actId="164"/>
          <ac:spMkLst>
            <pc:docMk/>
            <pc:sldMk cId="1674800748" sldId="319"/>
            <ac:spMk id="11" creationId="{0EF3E75A-78DC-F90F-1F7C-408BA2AC50EF}"/>
          </ac:spMkLst>
        </pc:spChg>
        <pc:spChg chg="add mod">
          <ac:chgData name="Elli Cosky" userId="bfef3c8e-4860-4e5f-8032-c4c48c8a18b5" providerId="ADAL" clId="{C4E5FCB5-2212-4694-B3D4-F879C46361D6}" dt="2022-05-04T10:58:38.646" v="8321" actId="164"/>
          <ac:spMkLst>
            <pc:docMk/>
            <pc:sldMk cId="1674800748" sldId="319"/>
            <ac:spMk id="12" creationId="{DFE7DFA8-3B62-374D-8963-46976028BE71}"/>
          </ac:spMkLst>
        </pc:spChg>
        <pc:spChg chg="add mod">
          <ac:chgData name="Elli Cosky" userId="bfef3c8e-4860-4e5f-8032-c4c48c8a18b5" providerId="ADAL" clId="{C4E5FCB5-2212-4694-B3D4-F879C46361D6}" dt="2022-05-04T10:58:38.646" v="8321" actId="164"/>
          <ac:spMkLst>
            <pc:docMk/>
            <pc:sldMk cId="1674800748" sldId="319"/>
            <ac:spMk id="13" creationId="{A9AA2DD5-A5D2-3A54-9E15-4785B5EBFA5E}"/>
          </ac:spMkLst>
        </pc:spChg>
        <pc:spChg chg="add del mod">
          <ac:chgData name="Elli Cosky" userId="bfef3c8e-4860-4e5f-8032-c4c48c8a18b5" providerId="ADAL" clId="{C4E5FCB5-2212-4694-B3D4-F879C46361D6}" dt="2022-05-04T10:57:14.622" v="8307" actId="478"/>
          <ac:spMkLst>
            <pc:docMk/>
            <pc:sldMk cId="1674800748" sldId="319"/>
            <ac:spMk id="14" creationId="{85763742-3D0D-17AB-CFD9-880E5350DE39}"/>
          </ac:spMkLst>
        </pc:spChg>
        <pc:spChg chg="add mod">
          <ac:chgData name="Elli Cosky" userId="bfef3c8e-4860-4e5f-8032-c4c48c8a18b5" providerId="ADAL" clId="{C4E5FCB5-2212-4694-B3D4-F879C46361D6}" dt="2022-05-04T10:58:38.646" v="8321" actId="164"/>
          <ac:spMkLst>
            <pc:docMk/>
            <pc:sldMk cId="1674800748" sldId="319"/>
            <ac:spMk id="15" creationId="{7B7C9D87-149A-DF84-4CD2-EF0E63D093DA}"/>
          </ac:spMkLst>
        </pc:spChg>
        <pc:spChg chg="add del mod">
          <ac:chgData name="Elli Cosky" userId="bfef3c8e-4860-4e5f-8032-c4c48c8a18b5" providerId="ADAL" clId="{C4E5FCB5-2212-4694-B3D4-F879C46361D6}" dt="2022-05-04T10:57:10.230" v="8306" actId="478"/>
          <ac:spMkLst>
            <pc:docMk/>
            <pc:sldMk cId="1674800748" sldId="319"/>
            <ac:spMk id="16" creationId="{12BC48A7-2E7E-FD68-82F0-2D8127FC781E}"/>
          </ac:spMkLst>
        </pc:spChg>
        <pc:spChg chg="add mod">
          <ac:chgData name="Elli Cosky" userId="bfef3c8e-4860-4e5f-8032-c4c48c8a18b5" providerId="ADAL" clId="{C4E5FCB5-2212-4694-B3D4-F879C46361D6}" dt="2022-05-04T10:58:38.646" v="8321" actId="164"/>
          <ac:spMkLst>
            <pc:docMk/>
            <pc:sldMk cId="1674800748" sldId="319"/>
            <ac:spMk id="17" creationId="{9EDC8A2D-4418-FB2E-0662-0E758420B119}"/>
          </ac:spMkLst>
        </pc:spChg>
        <pc:spChg chg="add mod">
          <ac:chgData name="Elli Cosky" userId="bfef3c8e-4860-4e5f-8032-c4c48c8a18b5" providerId="ADAL" clId="{C4E5FCB5-2212-4694-B3D4-F879C46361D6}" dt="2022-05-04T10:58:38.646" v="8321" actId="164"/>
          <ac:spMkLst>
            <pc:docMk/>
            <pc:sldMk cId="1674800748" sldId="319"/>
            <ac:spMk id="18" creationId="{E840F666-2AFC-FF00-63DC-5FAB21F54A5D}"/>
          </ac:spMkLst>
        </pc:spChg>
        <pc:spChg chg="add del mod">
          <ac:chgData name="Elli Cosky" userId="bfef3c8e-4860-4e5f-8032-c4c48c8a18b5" providerId="ADAL" clId="{C4E5FCB5-2212-4694-B3D4-F879C46361D6}" dt="2022-05-04T10:57:20.441" v="8309" actId="478"/>
          <ac:spMkLst>
            <pc:docMk/>
            <pc:sldMk cId="1674800748" sldId="319"/>
            <ac:spMk id="19" creationId="{A98CD964-0FF8-80D1-11F2-3DEDC01E5317}"/>
          </ac:spMkLst>
        </pc:spChg>
        <pc:grpChg chg="add mod ord">
          <ac:chgData name="Elli Cosky" userId="bfef3c8e-4860-4e5f-8032-c4c48c8a18b5" providerId="ADAL" clId="{C4E5FCB5-2212-4694-B3D4-F879C46361D6}" dt="2022-05-04T10:58:43.183" v="8322" actId="167"/>
          <ac:grpSpMkLst>
            <pc:docMk/>
            <pc:sldMk cId="1674800748" sldId="319"/>
            <ac:grpSpMk id="2" creationId="{9399B6A0-A08A-075B-9F6C-BF17C4066775}"/>
          </ac:grpSpMkLst>
        </pc:grpChg>
        <pc:picChg chg="add mod">
          <ac:chgData name="Elli Cosky" userId="bfef3c8e-4860-4e5f-8032-c4c48c8a18b5" providerId="ADAL" clId="{C4E5FCB5-2212-4694-B3D4-F879C46361D6}" dt="2022-05-20T15:11:54.492" v="9788"/>
          <ac:picMkLst>
            <pc:docMk/>
            <pc:sldMk cId="1674800748" sldId="319"/>
            <ac:picMk id="2" creationId="{A69550EA-7205-0D01-21C3-6C7247379A7F}"/>
          </ac:picMkLst>
        </pc:picChg>
        <pc:picChg chg="del">
          <ac:chgData name="Elli Cosky" userId="bfef3c8e-4860-4e5f-8032-c4c48c8a18b5" providerId="ADAL" clId="{C4E5FCB5-2212-4694-B3D4-F879C46361D6}" dt="2022-05-04T10:55:44.881" v="8253" actId="478"/>
          <ac:picMkLst>
            <pc:docMk/>
            <pc:sldMk cId="1674800748" sldId="319"/>
            <ac:picMk id="3" creationId="{BFA777AF-CEC4-4ADC-ACAE-B54D30ADF11A}"/>
          </ac:picMkLst>
        </pc:picChg>
        <pc:picChg chg="add mod ord modCrop">
          <ac:chgData name="Elli Cosky" userId="bfef3c8e-4860-4e5f-8032-c4c48c8a18b5" providerId="ADAL" clId="{C4E5FCB5-2212-4694-B3D4-F879C46361D6}" dt="2022-05-04T10:58:38.646" v="8321" actId="164"/>
          <ac:picMkLst>
            <pc:docMk/>
            <pc:sldMk cId="1674800748" sldId="319"/>
            <ac:picMk id="7" creationId="{141D4F09-CC77-A38E-475C-FAD8DE441642}"/>
          </ac:picMkLst>
        </pc:picChg>
      </pc:sldChg>
      <pc:sldChg chg="del addCm modNotesTx">
        <pc:chgData name="Elli Cosky" userId="bfef3c8e-4860-4e5f-8032-c4c48c8a18b5" providerId="ADAL" clId="{C4E5FCB5-2212-4694-B3D4-F879C46361D6}" dt="2022-05-04T09:36:53.111" v="7554" actId="2696"/>
        <pc:sldMkLst>
          <pc:docMk/>
          <pc:sldMk cId="1178150557" sldId="320"/>
        </pc:sldMkLst>
      </pc:sldChg>
      <pc:sldChg chg="del">
        <pc:chgData name="Elli Cosky" userId="bfef3c8e-4860-4e5f-8032-c4c48c8a18b5" providerId="ADAL" clId="{C4E5FCB5-2212-4694-B3D4-F879C46361D6}" dt="2022-04-07T18:35:21.743" v="495" actId="2696"/>
        <pc:sldMkLst>
          <pc:docMk/>
          <pc:sldMk cId="14682096" sldId="321"/>
        </pc:sldMkLst>
      </pc:sldChg>
      <pc:sldChg chg="del addCm modNotesTx">
        <pc:chgData name="Elli Cosky" userId="bfef3c8e-4860-4e5f-8032-c4c48c8a18b5" providerId="ADAL" clId="{C4E5FCB5-2212-4694-B3D4-F879C46361D6}" dt="2022-05-04T09:36:56.471" v="7555" actId="2696"/>
        <pc:sldMkLst>
          <pc:docMk/>
          <pc:sldMk cId="3993465004" sldId="321"/>
        </pc:sldMkLst>
      </pc:sldChg>
      <pc:sldChg chg="addSp delSp modSp mod ord modTransition modAnim modNotesTx">
        <pc:chgData name="Elli Cosky" userId="bfef3c8e-4860-4e5f-8032-c4c48c8a18b5" providerId="ADAL" clId="{C4E5FCB5-2212-4694-B3D4-F879C46361D6}" dt="2022-05-20T19:08:15.891" v="10029"/>
        <pc:sldMkLst>
          <pc:docMk/>
          <pc:sldMk cId="2890251826" sldId="322"/>
        </pc:sldMkLst>
        <pc:spChg chg="mod">
          <ac:chgData name="Elli Cosky" userId="bfef3c8e-4860-4e5f-8032-c4c48c8a18b5" providerId="ADAL" clId="{C4E5FCB5-2212-4694-B3D4-F879C46361D6}" dt="2022-04-07T18:48:03.601" v="1039" actId="20577"/>
          <ac:spMkLst>
            <pc:docMk/>
            <pc:sldMk cId="2890251826" sldId="322"/>
            <ac:spMk id="5" creationId="{DF8A5E83-6E76-4092-B268-8EFCF4BA15FF}"/>
          </ac:spMkLst>
        </pc:spChg>
        <pc:spChg chg="mod">
          <ac:chgData name="Elli Cosky" userId="bfef3c8e-4860-4e5f-8032-c4c48c8a18b5" providerId="ADAL" clId="{C4E5FCB5-2212-4694-B3D4-F879C46361D6}" dt="2022-04-20T17:41:18.385" v="4760" actId="20577"/>
          <ac:spMkLst>
            <pc:docMk/>
            <pc:sldMk cId="2890251826" sldId="322"/>
            <ac:spMk id="6" creationId="{F1A2629B-03A2-42F9-A1A4-63DEDB15707D}"/>
          </ac:spMkLst>
        </pc:spChg>
        <pc:picChg chg="add del mod">
          <ac:chgData name="Elli Cosky" userId="bfef3c8e-4860-4e5f-8032-c4c48c8a18b5" providerId="ADAL" clId="{C4E5FCB5-2212-4694-B3D4-F879C46361D6}" dt="2022-05-19T18:10:50.085" v="9686"/>
          <ac:picMkLst>
            <pc:docMk/>
            <pc:sldMk cId="2890251826" sldId="322"/>
            <ac:picMk id="2" creationId="{7B4D5CCA-4C64-DEB8-C264-60F75786BC2C}"/>
          </ac:picMkLst>
        </pc:picChg>
        <pc:picChg chg="add del mod">
          <ac:chgData name="Elli Cosky" userId="bfef3c8e-4860-4e5f-8032-c4c48c8a18b5" providerId="ADAL" clId="{C4E5FCB5-2212-4694-B3D4-F879C46361D6}" dt="2022-05-20T19:04:17.401" v="10023"/>
          <ac:picMkLst>
            <pc:docMk/>
            <pc:sldMk cId="2890251826" sldId="322"/>
            <ac:picMk id="2" creationId="{E0171121-5B20-2CC0-0826-68B7BD6D81EE}"/>
          </ac:picMkLst>
        </pc:picChg>
        <pc:picChg chg="add del mod">
          <ac:chgData name="Elli Cosky" userId="bfef3c8e-4860-4e5f-8032-c4c48c8a18b5" providerId="ADAL" clId="{C4E5FCB5-2212-4694-B3D4-F879C46361D6}" dt="2022-05-20T19:03:39.578" v="10021"/>
          <ac:picMkLst>
            <pc:docMk/>
            <pc:sldMk cId="2890251826" sldId="322"/>
            <ac:picMk id="3" creationId="{71AE4147-678E-60AA-EAF2-12A26E8E5258}"/>
          </ac:picMkLst>
        </pc:picChg>
        <pc:picChg chg="add del mod">
          <ac:chgData name="Elli Cosky" userId="bfef3c8e-4860-4e5f-8032-c4c48c8a18b5" providerId="ADAL" clId="{C4E5FCB5-2212-4694-B3D4-F879C46361D6}" dt="2022-05-20T19:05:47.764" v="10025"/>
          <ac:picMkLst>
            <pc:docMk/>
            <pc:sldMk cId="2890251826" sldId="322"/>
            <ac:picMk id="7" creationId="{CA979EEC-BF91-420F-31F1-4004C871D4EC}"/>
          </ac:picMkLst>
        </pc:picChg>
        <pc:picChg chg="add del mod">
          <ac:chgData name="Elli Cosky" userId="bfef3c8e-4860-4e5f-8032-c4c48c8a18b5" providerId="ADAL" clId="{C4E5FCB5-2212-4694-B3D4-F879C46361D6}" dt="2022-05-20T19:06:16.228" v="10027"/>
          <ac:picMkLst>
            <pc:docMk/>
            <pc:sldMk cId="2890251826" sldId="322"/>
            <ac:picMk id="8" creationId="{50FAC74A-6FDE-DF1A-D64B-4537E1C535B2}"/>
          </ac:picMkLst>
        </pc:picChg>
        <pc:picChg chg="add mod">
          <ac:chgData name="Elli Cosky" userId="bfef3c8e-4860-4e5f-8032-c4c48c8a18b5" providerId="ADAL" clId="{C4E5FCB5-2212-4694-B3D4-F879C46361D6}" dt="2022-05-20T19:07:14.039" v="10028"/>
          <ac:picMkLst>
            <pc:docMk/>
            <pc:sldMk cId="2890251826" sldId="322"/>
            <ac:picMk id="9" creationId="{2693074F-45E1-3B4D-5666-0F413CC01FCD}"/>
          </ac:picMkLst>
        </pc:picChg>
      </pc:sldChg>
      <pc:sldChg chg="addSp delSp modSp add mod ord modTransition delAnim modAnim modNotesTx">
        <pc:chgData name="Elli Cosky" userId="bfef3c8e-4860-4e5f-8032-c4c48c8a18b5" providerId="ADAL" clId="{C4E5FCB5-2212-4694-B3D4-F879C46361D6}" dt="2022-05-20T15:23:18.873" v="9797"/>
        <pc:sldMkLst>
          <pc:docMk/>
          <pc:sldMk cId="617029908" sldId="323"/>
        </pc:sldMkLst>
        <pc:spChg chg="mod">
          <ac:chgData name="Elli Cosky" userId="bfef3c8e-4860-4e5f-8032-c4c48c8a18b5" providerId="ADAL" clId="{C4E5FCB5-2212-4694-B3D4-F879C46361D6}" dt="2022-04-05T17:43:36.460" v="112" actId="122"/>
          <ac:spMkLst>
            <pc:docMk/>
            <pc:sldMk cId="617029908" sldId="323"/>
            <ac:spMk id="2" creationId="{2D03D96C-F9BA-4B66-BBFA-733B11F6762D}"/>
          </ac:spMkLst>
        </pc:spChg>
        <pc:spChg chg="del mod">
          <ac:chgData name="Elli Cosky" userId="bfef3c8e-4860-4e5f-8032-c4c48c8a18b5" providerId="ADAL" clId="{C4E5FCB5-2212-4694-B3D4-F879C46361D6}" dt="2022-04-05T17:45:53.698" v="252" actId="478"/>
          <ac:spMkLst>
            <pc:docMk/>
            <pc:sldMk cId="617029908" sldId="323"/>
            <ac:spMk id="3" creationId="{513DADAE-722A-4CD5-BB8C-22D482B9378B}"/>
          </ac:spMkLst>
        </pc:spChg>
        <pc:spChg chg="mod">
          <ac:chgData name="Elli Cosky" userId="bfef3c8e-4860-4e5f-8032-c4c48c8a18b5" providerId="ADAL" clId="{C4E5FCB5-2212-4694-B3D4-F879C46361D6}" dt="2022-04-07T18:45:03.267" v="861" actId="1076"/>
          <ac:spMkLst>
            <pc:docMk/>
            <pc:sldMk cId="617029908" sldId="323"/>
            <ac:spMk id="8" creationId="{00CC445A-069F-4B1A-9487-FAF5A7070BC8}"/>
          </ac:spMkLst>
        </pc:spChg>
        <pc:spChg chg="mod">
          <ac:chgData name="Elli Cosky" userId="bfef3c8e-4860-4e5f-8032-c4c48c8a18b5" providerId="ADAL" clId="{C4E5FCB5-2212-4694-B3D4-F879C46361D6}" dt="2022-04-07T18:45:34.806" v="875" actId="1076"/>
          <ac:spMkLst>
            <pc:docMk/>
            <pc:sldMk cId="617029908" sldId="323"/>
            <ac:spMk id="9" creationId="{87CA8758-789F-419A-B1E3-28E3B4AF55E6}"/>
          </ac:spMkLst>
        </pc:spChg>
        <pc:spChg chg="mod">
          <ac:chgData name="Elli Cosky" userId="bfef3c8e-4860-4e5f-8032-c4c48c8a18b5" providerId="ADAL" clId="{C4E5FCB5-2212-4694-B3D4-F879C46361D6}" dt="2022-04-07T18:45:39.219" v="876" actId="1076"/>
          <ac:spMkLst>
            <pc:docMk/>
            <pc:sldMk cId="617029908" sldId="323"/>
            <ac:spMk id="10" creationId="{FED70F80-ED4B-47F7-92ED-0EE31F0834F8}"/>
          </ac:spMkLst>
        </pc:spChg>
        <pc:spChg chg="mod">
          <ac:chgData name="Elli Cosky" userId="bfef3c8e-4860-4e5f-8032-c4c48c8a18b5" providerId="ADAL" clId="{C4E5FCB5-2212-4694-B3D4-F879C46361D6}" dt="2022-04-20T17:10:45.953" v="4317" actId="20577"/>
          <ac:spMkLst>
            <pc:docMk/>
            <pc:sldMk cId="617029908" sldId="323"/>
            <ac:spMk id="11" creationId="{D88B737B-277C-400C-8D99-E184A12208C2}"/>
          </ac:spMkLst>
        </pc:spChg>
        <pc:spChg chg="add mod">
          <ac:chgData name="Elli Cosky" userId="bfef3c8e-4860-4e5f-8032-c4c48c8a18b5" providerId="ADAL" clId="{C4E5FCB5-2212-4694-B3D4-F879C46361D6}" dt="2022-04-07T18:46:06.001" v="911" actId="20577"/>
          <ac:spMkLst>
            <pc:docMk/>
            <pc:sldMk cId="617029908" sldId="323"/>
            <ac:spMk id="12" creationId="{EDF42966-2CAD-40F8-9205-5B7848C3ACBB}"/>
          </ac:spMkLst>
        </pc:spChg>
        <pc:spChg chg="mod">
          <ac:chgData name="Elli Cosky" userId="bfef3c8e-4860-4e5f-8032-c4c48c8a18b5" providerId="ADAL" clId="{C4E5FCB5-2212-4694-B3D4-F879C46361D6}" dt="2022-04-07T18:45:53.217" v="880" actId="1076"/>
          <ac:spMkLst>
            <pc:docMk/>
            <pc:sldMk cId="617029908" sldId="323"/>
            <ac:spMk id="13" creationId="{7FD3841C-1523-47D1-BAC1-26917F7501FC}"/>
          </ac:spMkLst>
        </pc:spChg>
        <pc:spChg chg="add mod">
          <ac:chgData name="Elli Cosky" userId="bfef3c8e-4860-4e5f-8032-c4c48c8a18b5" providerId="ADAL" clId="{C4E5FCB5-2212-4694-B3D4-F879C46361D6}" dt="2022-05-19T17:41:37.227" v="9630" actId="20577"/>
          <ac:spMkLst>
            <pc:docMk/>
            <pc:sldMk cId="617029908" sldId="323"/>
            <ac:spMk id="16" creationId="{252D9F66-FE67-48A9-84CC-472FDC4E6120}"/>
          </ac:spMkLst>
        </pc:spChg>
        <pc:picChg chg="del">
          <ac:chgData name="Elli Cosky" userId="bfef3c8e-4860-4e5f-8032-c4c48c8a18b5" providerId="ADAL" clId="{C4E5FCB5-2212-4694-B3D4-F879C46361D6}" dt="2022-05-19T17:34:57.169" v="9604" actId="478"/>
          <ac:picMkLst>
            <pc:docMk/>
            <pc:sldMk cId="617029908" sldId="323"/>
            <ac:picMk id="3" creationId="{13D53061-DC7B-5FC1-A6B3-CD813B5819D8}"/>
          </ac:picMkLst>
        </pc:picChg>
        <pc:picChg chg="del mod">
          <ac:chgData name="Elli Cosky" userId="bfef3c8e-4860-4e5f-8032-c4c48c8a18b5" providerId="ADAL" clId="{C4E5FCB5-2212-4694-B3D4-F879C46361D6}" dt="2022-05-19T17:34:53.774" v="9602" actId="478"/>
          <ac:picMkLst>
            <pc:docMk/>
            <pc:sldMk cId="617029908" sldId="323"/>
            <ac:picMk id="5" creationId="{DE863BA6-2905-F705-CA20-241D8E585226}"/>
          </ac:picMkLst>
        </pc:picChg>
        <pc:picChg chg="del mod">
          <ac:chgData name="Elli Cosky" userId="bfef3c8e-4860-4e5f-8032-c4c48c8a18b5" providerId="ADAL" clId="{C4E5FCB5-2212-4694-B3D4-F879C46361D6}" dt="2022-05-19T17:34:55.332" v="9603" actId="478"/>
          <ac:picMkLst>
            <pc:docMk/>
            <pc:sldMk cId="617029908" sldId="323"/>
            <ac:picMk id="6" creationId="{2BE038EA-F6BA-9630-2778-B2087C511F80}"/>
          </ac:picMkLst>
        </pc:picChg>
        <pc:picChg chg="add del mod">
          <ac:chgData name="Elli Cosky" userId="bfef3c8e-4860-4e5f-8032-c4c48c8a18b5" providerId="ADAL" clId="{C4E5FCB5-2212-4694-B3D4-F879C46361D6}" dt="2022-05-19T17:39:48.237" v="9607"/>
          <ac:picMkLst>
            <pc:docMk/>
            <pc:sldMk cId="617029908" sldId="323"/>
            <ac:picMk id="7" creationId="{D46983FB-DE4C-DE90-267B-AB8F2A3A17D2}"/>
          </ac:picMkLst>
        </pc:picChg>
        <pc:picChg chg="add del mod">
          <ac:chgData name="Elli Cosky" userId="bfef3c8e-4860-4e5f-8032-c4c48c8a18b5" providerId="ADAL" clId="{C4E5FCB5-2212-4694-B3D4-F879C46361D6}" dt="2022-05-19T17:41:08.220" v="9609"/>
          <ac:picMkLst>
            <pc:docMk/>
            <pc:sldMk cId="617029908" sldId="323"/>
            <ac:picMk id="14" creationId="{B8CADA94-4EFE-24CF-64C2-A107C9B058CB}"/>
          </ac:picMkLst>
        </pc:picChg>
        <pc:picChg chg="add del mod">
          <ac:chgData name="Elli Cosky" userId="bfef3c8e-4860-4e5f-8032-c4c48c8a18b5" providerId="ADAL" clId="{C4E5FCB5-2212-4694-B3D4-F879C46361D6}" dt="2022-05-19T17:42:56.865" v="9632"/>
          <ac:picMkLst>
            <pc:docMk/>
            <pc:sldMk cId="617029908" sldId="323"/>
            <ac:picMk id="15" creationId="{1AF738F7-419B-AA82-3F1E-C4100EF4B87F}"/>
          </ac:picMkLst>
        </pc:picChg>
        <pc:picChg chg="del">
          <ac:chgData name="Elli Cosky" userId="bfef3c8e-4860-4e5f-8032-c4c48c8a18b5" providerId="ADAL" clId="{C4E5FCB5-2212-4694-B3D4-F879C46361D6}" dt="2022-04-05T17:44:03.413" v="113" actId="478"/>
          <ac:picMkLst>
            <pc:docMk/>
            <pc:sldMk cId="617029908" sldId="323"/>
            <ac:picMk id="15" creationId="{F4E61CD1-A6DF-4E96-B3DC-6B25EB99E183}"/>
          </ac:picMkLst>
        </pc:picChg>
        <pc:picChg chg="del">
          <ac:chgData name="Elli Cosky" userId="bfef3c8e-4860-4e5f-8032-c4c48c8a18b5" providerId="ADAL" clId="{C4E5FCB5-2212-4694-B3D4-F879C46361D6}" dt="2022-04-05T17:44:27.072" v="133" actId="478"/>
          <ac:picMkLst>
            <pc:docMk/>
            <pc:sldMk cId="617029908" sldId="323"/>
            <ac:picMk id="17" creationId="{2907026B-FB94-44D3-B44D-78A5E57E801B}"/>
          </ac:picMkLst>
        </pc:picChg>
        <pc:picChg chg="add mod">
          <ac:chgData name="Elli Cosky" userId="bfef3c8e-4860-4e5f-8032-c4c48c8a18b5" providerId="ADAL" clId="{C4E5FCB5-2212-4694-B3D4-F879C46361D6}" dt="2022-05-19T17:43:31.106" v="9633"/>
          <ac:picMkLst>
            <pc:docMk/>
            <pc:sldMk cId="617029908" sldId="323"/>
            <ac:picMk id="17" creationId="{5B919BED-A092-9CAA-86BC-2B61E36BC51A}"/>
          </ac:picMkLst>
        </pc:picChg>
        <pc:picChg chg="del">
          <ac:chgData name="Elli Cosky" userId="bfef3c8e-4860-4e5f-8032-c4c48c8a18b5" providerId="ADAL" clId="{C4E5FCB5-2212-4694-B3D4-F879C46361D6}" dt="2022-04-05T17:44:54.593" v="155" actId="478"/>
          <ac:picMkLst>
            <pc:docMk/>
            <pc:sldMk cId="617029908" sldId="323"/>
            <ac:picMk id="19" creationId="{24A40806-CBB6-4EE4-AEE0-6B4ADDEB2DBB}"/>
          </ac:picMkLst>
        </pc:picChg>
        <pc:picChg chg="del">
          <ac:chgData name="Elli Cosky" userId="bfef3c8e-4860-4e5f-8032-c4c48c8a18b5" providerId="ADAL" clId="{C4E5FCB5-2212-4694-B3D4-F879C46361D6}" dt="2022-04-05T17:45:47.193" v="249" actId="478"/>
          <ac:picMkLst>
            <pc:docMk/>
            <pc:sldMk cId="617029908" sldId="323"/>
            <ac:picMk id="29" creationId="{4460650E-C8AF-45E5-AA69-4D28BA561690}"/>
          </ac:picMkLst>
        </pc:picChg>
        <pc:picChg chg="del">
          <ac:chgData name="Elli Cosky" userId="bfef3c8e-4860-4e5f-8032-c4c48c8a18b5" providerId="ADAL" clId="{C4E5FCB5-2212-4694-B3D4-F879C46361D6}" dt="2022-04-05T17:45:48.318" v="250" actId="478"/>
          <ac:picMkLst>
            <pc:docMk/>
            <pc:sldMk cId="617029908" sldId="323"/>
            <ac:picMk id="31" creationId="{20DC7223-6FEE-4368-A08C-6C1B369B4763}"/>
          </ac:picMkLst>
        </pc:picChg>
      </pc:sldChg>
      <pc:sldChg chg="add del setBg">
        <pc:chgData name="Elli Cosky" userId="bfef3c8e-4860-4e5f-8032-c4c48c8a18b5" providerId="ADAL" clId="{C4E5FCB5-2212-4694-B3D4-F879C46361D6}" dt="2022-04-05T17:43:10.857" v="102"/>
        <pc:sldMkLst>
          <pc:docMk/>
          <pc:sldMk cId="2682611940" sldId="323"/>
        </pc:sldMkLst>
      </pc:sldChg>
      <pc:sldChg chg="addSp delSp modSp add modTransition modAnim addCm modCm modNotesTx">
        <pc:chgData name="Elli Cosky" userId="bfef3c8e-4860-4e5f-8032-c4c48c8a18b5" providerId="ADAL" clId="{C4E5FCB5-2212-4694-B3D4-F879C46361D6}" dt="2022-05-20T15:24:01.351" v="9802"/>
        <pc:sldMkLst>
          <pc:docMk/>
          <pc:sldMk cId="1745389746" sldId="324"/>
        </pc:sldMkLst>
        <pc:picChg chg="add del mod">
          <ac:chgData name="Elli Cosky" userId="bfef3c8e-4860-4e5f-8032-c4c48c8a18b5" providerId="ADAL" clId="{C4E5FCB5-2212-4694-B3D4-F879C46361D6}" dt="2022-05-19T17:58:28.460" v="9665"/>
          <ac:picMkLst>
            <pc:docMk/>
            <pc:sldMk cId="1745389746" sldId="324"/>
            <ac:picMk id="3" creationId="{20836EF8-A29C-1AD6-696D-F640B64FEF4A}"/>
          </ac:picMkLst>
        </pc:picChg>
        <pc:picChg chg="add del mod">
          <ac:chgData name="Elli Cosky" userId="bfef3c8e-4860-4e5f-8032-c4c48c8a18b5" providerId="ADAL" clId="{C4E5FCB5-2212-4694-B3D4-F879C46361D6}" dt="2022-05-19T17:59:44.724" v="9667"/>
          <ac:picMkLst>
            <pc:docMk/>
            <pc:sldMk cId="1745389746" sldId="324"/>
            <ac:picMk id="5" creationId="{1B943E3D-3C8A-5B23-47BB-E7CA09E9C356}"/>
          </ac:picMkLst>
        </pc:picChg>
        <pc:picChg chg="add mod">
          <ac:chgData name="Elli Cosky" userId="bfef3c8e-4860-4e5f-8032-c4c48c8a18b5" providerId="ADAL" clId="{C4E5FCB5-2212-4694-B3D4-F879C46361D6}" dt="2022-05-19T18:01:02.243" v="9668"/>
          <ac:picMkLst>
            <pc:docMk/>
            <pc:sldMk cId="1745389746" sldId="324"/>
            <ac:picMk id="6" creationId="{DE7C66A3-78CB-060D-1325-580B3CD525C7}"/>
          </ac:picMkLst>
        </pc:picChg>
      </pc:sldChg>
      <pc:sldChg chg="addSp modSp add ord modTransition addCm delCm modNotesTx">
        <pc:chgData name="Elli Cosky" userId="bfef3c8e-4860-4e5f-8032-c4c48c8a18b5" providerId="ADAL" clId="{C4E5FCB5-2212-4694-B3D4-F879C46361D6}" dt="2022-05-20T15:25:00.049" v="9815"/>
        <pc:sldMkLst>
          <pc:docMk/>
          <pc:sldMk cId="3295311223" sldId="325"/>
        </pc:sldMkLst>
        <pc:picChg chg="add mod">
          <ac:chgData name="Elli Cosky" userId="bfef3c8e-4860-4e5f-8032-c4c48c8a18b5" providerId="ADAL" clId="{C4E5FCB5-2212-4694-B3D4-F879C46361D6}" dt="2022-05-20T14:25:15.965" v="9736"/>
          <ac:picMkLst>
            <pc:docMk/>
            <pc:sldMk cId="3295311223" sldId="325"/>
            <ac:picMk id="2" creationId="{B90EAD85-DC08-3ACF-B87C-3A607CBA95B1}"/>
          </ac:picMkLst>
        </pc:picChg>
      </pc:sldChg>
      <pc:sldChg chg="add del">
        <pc:chgData name="Elli Cosky" userId="bfef3c8e-4860-4e5f-8032-c4c48c8a18b5" providerId="ADAL" clId="{C4E5FCB5-2212-4694-B3D4-F879C46361D6}" dt="2022-04-07T18:11:34.146" v="494" actId="2696"/>
        <pc:sldMkLst>
          <pc:docMk/>
          <pc:sldMk cId="3824504839" sldId="325"/>
        </pc:sldMkLst>
      </pc:sldChg>
      <pc:sldChg chg="addSp delSp modSp add mod modTransition modAnim modNotesTx">
        <pc:chgData name="Elli Cosky" userId="bfef3c8e-4860-4e5f-8032-c4c48c8a18b5" providerId="ADAL" clId="{C4E5FCB5-2212-4694-B3D4-F879C46361D6}" dt="2022-05-20T15:24:24.812" v="9806"/>
        <pc:sldMkLst>
          <pc:docMk/>
          <pc:sldMk cId="3690271725" sldId="326"/>
        </pc:sldMkLst>
        <pc:spChg chg="del mod topLvl">
          <ac:chgData name="Elli Cosky" userId="bfef3c8e-4860-4e5f-8032-c4c48c8a18b5" providerId="ADAL" clId="{C4E5FCB5-2212-4694-B3D4-F879C46361D6}" dt="2022-04-20T17:21:11.432" v="4346" actId="478"/>
          <ac:spMkLst>
            <pc:docMk/>
            <pc:sldMk cId="3690271725" sldId="326"/>
            <ac:spMk id="7" creationId="{F76374D8-3E76-4E24-938D-6D161978865C}"/>
          </ac:spMkLst>
        </pc:spChg>
        <pc:spChg chg="del mod topLvl">
          <ac:chgData name="Elli Cosky" userId="bfef3c8e-4860-4e5f-8032-c4c48c8a18b5" providerId="ADAL" clId="{C4E5FCB5-2212-4694-B3D4-F879C46361D6}" dt="2022-04-20T17:21:07.552" v="4345" actId="478"/>
          <ac:spMkLst>
            <pc:docMk/>
            <pc:sldMk cId="3690271725" sldId="326"/>
            <ac:spMk id="9" creationId="{8BB72AEA-8654-4006-82A7-734AA0E90D41}"/>
          </ac:spMkLst>
        </pc:spChg>
        <pc:spChg chg="add mod">
          <ac:chgData name="Elli Cosky" userId="bfef3c8e-4860-4e5f-8032-c4c48c8a18b5" providerId="ADAL" clId="{C4E5FCB5-2212-4694-B3D4-F879C46361D6}" dt="2022-04-20T17:25:25.429" v="4446" actId="1076"/>
          <ac:spMkLst>
            <pc:docMk/>
            <pc:sldMk cId="3690271725" sldId="326"/>
            <ac:spMk id="12" creationId="{DE7FD7FF-AF3A-414B-A9BA-AB832FCD9E16}"/>
          </ac:spMkLst>
        </pc:spChg>
        <pc:spChg chg="add mod">
          <ac:chgData name="Elli Cosky" userId="bfef3c8e-4860-4e5f-8032-c4c48c8a18b5" providerId="ADAL" clId="{C4E5FCB5-2212-4694-B3D4-F879C46361D6}" dt="2022-04-20T17:25:53.507" v="4503" actId="1035"/>
          <ac:spMkLst>
            <pc:docMk/>
            <pc:sldMk cId="3690271725" sldId="326"/>
            <ac:spMk id="13" creationId="{7D73568A-ABCA-496A-B4B9-A17FA44E2D79}"/>
          </ac:spMkLst>
        </pc:spChg>
        <pc:spChg chg="add mod ord">
          <ac:chgData name="Elli Cosky" userId="bfef3c8e-4860-4e5f-8032-c4c48c8a18b5" providerId="ADAL" clId="{C4E5FCB5-2212-4694-B3D4-F879C46361D6}" dt="2022-04-20T17:38:13.140" v="4721" actId="164"/>
          <ac:spMkLst>
            <pc:docMk/>
            <pc:sldMk cId="3690271725" sldId="326"/>
            <ac:spMk id="15" creationId="{02D58702-2252-48B1-B0EE-402FDD34E03B}"/>
          </ac:spMkLst>
        </pc:spChg>
        <pc:spChg chg="add mod ord">
          <ac:chgData name="Elli Cosky" userId="bfef3c8e-4860-4e5f-8032-c4c48c8a18b5" providerId="ADAL" clId="{C4E5FCB5-2212-4694-B3D4-F879C46361D6}" dt="2022-04-20T17:37:43.582" v="4709" actId="164"/>
          <ac:spMkLst>
            <pc:docMk/>
            <pc:sldMk cId="3690271725" sldId="326"/>
            <ac:spMk id="16" creationId="{50192145-9880-4ABF-83F3-D61B85E8838E}"/>
          </ac:spMkLst>
        </pc:spChg>
        <pc:spChg chg="add mod ord">
          <ac:chgData name="Elli Cosky" userId="bfef3c8e-4860-4e5f-8032-c4c48c8a18b5" providerId="ADAL" clId="{C4E5FCB5-2212-4694-B3D4-F879C46361D6}" dt="2022-04-20T17:38:13.140" v="4721" actId="164"/>
          <ac:spMkLst>
            <pc:docMk/>
            <pc:sldMk cId="3690271725" sldId="326"/>
            <ac:spMk id="17" creationId="{1E66DF61-059F-4981-9522-665B7154A2D8}"/>
          </ac:spMkLst>
        </pc:spChg>
        <pc:spChg chg="add mod">
          <ac:chgData name="Elli Cosky" userId="bfef3c8e-4860-4e5f-8032-c4c48c8a18b5" providerId="ADAL" clId="{C4E5FCB5-2212-4694-B3D4-F879C46361D6}" dt="2022-04-20T17:37:43.582" v="4709" actId="164"/>
          <ac:spMkLst>
            <pc:docMk/>
            <pc:sldMk cId="3690271725" sldId="326"/>
            <ac:spMk id="18" creationId="{167AE8FD-FEFC-48A3-8D11-6D5CF3FE58F5}"/>
          </ac:spMkLst>
        </pc:spChg>
        <pc:spChg chg="add mod">
          <ac:chgData name="Elli Cosky" userId="bfef3c8e-4860-4e5f-8032-c4c48c8a18b5" providerId="ADAL" clId="{C4E5FCB5-2212-4694-B3D4-F879C46361D6}" dt="2022-04-20T17:37:43.582" v="4709" actId="164"/>
          <ac:spMkLst>
            <pc:docMk/>
            <pc:sldMk cId="3690271725" sldId="326"/>
            <ac:spMk id="19" creationId="{FC1999E7-35B0-4309-8B10-BA9C0772FF50}"/>
          </ac:spMkLst>
        </pc:spChg>
        <pc:spChg chg="add del mod">
          <ac:chgData name="Elli Cosky" userId="bfef3c8e-4860-4e5f-8032-c4c48c8a18b5" providerId="ADAL" clId="{C4E5FCB5-2212-4694-B3D4-F879C46361D6}" dt="2022-04-20T17:33:29.861" v="4638" actId="478"/>
          <ac:spMkLst>
            <pc:docMk/>
            <pc:sldMk cId="3690271725" sldId="326"/>
            <ac:spMk id="20" creationId="{053D9DA3-4209-4938-80ED-115448AD8F74}"/>
          </ac:spMkLst>
        </pc:spChg>
        <pc:spChg chg="add del mod">
          <ac:chgData name="Elli Cosky" userId="bfef3c8e-4860-4e5f-8032-c4c48c8a18b5" providerId="ADAL" clId="{C4E5FCB5-2212-4694-B3D4-F879C46361D6}" dt="2022-04-20T17:33:36.479" v="4641" actId="478"/>
          <ac:spMkLst>
            <pc:docMk/>
            <pc:sldMk cId="3690271725" sldId="326"/>
            <ac:spMk id="21" creationId="{0219C9AD-09B1-48EA-B0EC-75AADF33FE3A}"/>
          </ac:spMkLst>
        </pc:spChg>
        <pc:spChg chg="add mod">
          <ac:chgData name="Elli Cosky" userId="bfef3c8e-4860-4e5f-8032-c4c48c8a18b5" providerId="ADAL" clId="{C4E5FCB5-2212-4694-B3D4-F879C46361D6}" dt="2022-04-20T17:38:13.140" v="4721" actId="164"/>
          <ac:spMkLst>
            <pc:docMk/>
            <pc:sldMk cId="3690271725" sldId="326"/>
            <ac:spMk id="22" creationId="{FC817207-FA86-4CC4-A2C9-2D771390B0A5}"/>
          </ac:spMkLst>
        </pc:spChg>
        <pc:grpChg chg="del mod topLvl">
          <ac:chgData name="Elli Cosky" userId="bfef3c8e-4860-4e5f-8032-c4c48c8a18b5" providerId="ADAL" clId="{C4E5FCB5-2212-4694-B3D4-F879C46361D6}" dt="2022-04-20T17:13:25.828" v="4335" actId="165"/>
          <ac:grpSpMkLst>
            <pc:docMk/>
            <pc:sldMk cId="3690271725" sldId="326"/>
            <ac:grpSpMk id="3" creationId="{2B298BAE-A59F-476C-A291-B8A3AC77E04F}"/>
          </ac:grpSpMkLst>
        </pc:grpChg>
        <pc:grpChg chg="del mod">
          <ac:chgData name="Elli Cosky" userId="bfef3c8e-4860-4e5f-8032-c4c48c8a18b5" providerId="ADAL" clId="{C4E5FCB5-2212-4694-B3D4-F879C46361D6}" dt="2022-04-20T17:13:11.320" v="4333" actId="165"/>
          <ac:grpSpMkLst>
            <pc:docMk/>
            <pc:sldMk cId="3690271725" sldId="326"/>
            <ac:grpSpMk id="10" creationId="{9EA00EDD-E9BD-461C-87AA-AAAAF013F0A0}"/>
          </ac:grpSpMkLst>
        </pc:grpChg>
        <pc:grpChg chg="add mod">
          <ac:chgData name="Elli Cosky" userId="bfef3c8e-4860-4e5f-8032-c4c48c8a18b5" providerId="ADAL" clId="{C4E5FCB5-2212-4694-B3D4-F879C46361D6}" dt="2022-04-20T17:38:52.099" v="4745" actId="1036"/>
          <ac:grpSpMkLst>
            <pc:docMk/>
            <pc:sldMk cId="3690271725" sldId="326"/>
            <ac:grpSpMk id="23" creationId="{3213B7FF-77CA-4BD5-A197-CC53E8588F03}"/>
          </ac:grpSpMkLst>
        </pc:grpChg>
        <pc:grpChg chg="add mod">
          <ac:chgData name="Elli Cosky" userId="bfef3c8e-4860-4e5f-8032-c4c48c8a18b5" providerId="ADAL" clId="{C4E5FCB5-2212-4694-B3D4-F879C46361D6}" dt="2022-04-20T17:38:27.044" v="4723" actId="164"/>
          <ac:grpSpMkLst>
            <pc:docMk/>
            <pc:sldMk cId="3690271725" sldId="326"/>
            <ac:grpSpMk id="24" creationId="{43D52338-82B9-4BA2-94C0-A61897EAB6B7}"/>
          </ac:grpSpMkLst>
        </pc:grpChg>
        <pc:grpChg chg="add mod">
          <ac:chgData name="Elli Cosky" userId="bfef3c8e-4860-4e5f-8032-c4c48c8a18b5" providerId="ADAL" clId="{C4E5FCB5-2212-4694-B3D4-F879C46361D6}" dt="2022-04-20T17:38:13.140" v="4721" actId="164"/>
          <ac:grpSpMkLst>
            <pc:docMk/>
            <pc:sldMk cId="3690271725" sldId="326"/>
            <ac:grpSpMk id="25" creationId="{05F10344-E714-48A8-84B4-9CFA87C0E6E8}"/>
          </ac:grpSpMkLst>
        </pc:grpChg>
        <pc:grpChg chg="add mod">
          <ac:chgData name="Elli Cosky" userId="bfef3c8e-4860-4e5f-8032-c4c48c8a18b5" providerId="ADAL" clId="{C4E5FCB5-2212-4694-B3D4-F879C46361D6}" dt="2022-04-20T17:38:33.104" v="4724" actId="1076"/>
          <ac:grpSpMkLst>
            <pc:docMk/>
            <pc:sldMk cId="3690271725" sldId="326"/>
            <ac:grpSpMk id="26" creationId="{1FF1EEFA-E818-4E05-83B9-B4ADB2B44F22}"/>
          </ac:grpSpMkLst>
        </pc:grpChg>
        <pc:picChg chg="add del mod">
          <ac:chgData name="Elli Cosky" userId="bfef3c8e-4860-4e5f-8032-c4c48c8a18b5" providerId="ADAL" clId="{C4E5FCB5-2212-4694-B3D4-F879C46361D6}" dt="2022-05-19T18:07:20.009" v="9679"/>
          <ac:picMkLst>
            <pc:docMk/>
            <pc:sldMk cId="3690271725" sldId="326"/>
            <ac:picMk id="3" creationId="{9323BF44-65D7-58FF-2D08-0D7B47ABCF3F}"/>
          </ac:picMkLst>
        </pc:picChg>
        <pc:picChg chg="mod topLvl modCrop">
          <ac:chgData name="Elli Cosky" userId="bfef3c8e-4860-4e5f-8032-c4c48c8a18b5" providerId="ADAL" clId="{C4E5FCB5-2212-4694-B3D4-F879C46361D6}" dt="2022-04-20T17:38:27.044" v="4723" actId="164"/>
          <ac:picMkLst>
            <pc:docMk/>
            <pc:sldMk cId="3690271725" sldId="326"/>
            <ac:picMk id="4" creationId="{C07D245F-1929-4FA7-9DD2-D267D5938DDD}"/>
          </ac:picMkLst>
        </pc:picChg>
        <pc:picChg chg="add del mod">
          <ac:chgData name="Elli Cosky" userId="bfef3c8e-4860-4e5f-8032-c4c48c8a18b5" providerId="ADAL" clId="{C4E5FCB5-2212-4694-B3D4-F879C46361D6}" dt="2022-05-19T18:07:56.359" v="9681"/>
          <ac:picMkLst>
            <pc:docMk/>
            <pc:sldMk cId="3690271725" sldId="326"/>
            <ac:picMk id="7" creationId="{A4035380-A79F-B555-1F68-15B045419489}"/>
          </ac:picMkLst>
        </pc:picChg>
        <pc:picChg chg="mod topLvl modCrop">
          <ac:chgData name="Elli Cosky" userId="bfef3c8e-4860-4e5f-8032-c4c48c8a18b5" providerId="ADAL" clId="{C4E5FCB5-2212-4694-B3D4-F879C46361D6}" dt="2022-04-20T17:25:35.807" v="4454" actId="1035"/>
          <ac:picMkLst>
            <pc:docMk/>
            <pc:sldMk cId="3690271725" sldId="326"/>
            <ac:picMk id="8" creationId="{27EF047D-9892-4F9E-A1BF-AFA5579841AD}"/>
          </ac:picMkLst>
        </pc:picChg>
        <pc:picChg chg="add del mod">
          <ac:chgData name="Elli Cosky" userId="bfef3c8e-4860-4e5f-8032-c4c48c8a18b5" providerId="ADAL" clId="{C4E5FCB5-2212-4694-B3D4-F879C46361D6}" dt="2022-05-19T18:08:57.466" v="9683"/>
          <ac:picMkLst>
            <pc:docMk/>
            <pc:sldMk cId="3690271725" sldId="326"/>
            <ac:picMk id="9" creationId="{D3EB1DAE-BBA6-A1D6-EBDC-56C35AF4A102}"/>
          </ac:picMkLst>
        </pc:picChg>
        <pc:picChg chg="add mod">
          <ac:chgData name="Elli Cosky" userId="bfef3c8e-4860-4e5f-8032-c4c48c8a18b5" providerId="ADAL" clId="{C4E5FCB5-2212-4694-B3D4-F879C46361D6}" dt="2022-05-19T18:09:30.862" v="9684"/>
          <ac:picMkLst>
            <pc:docMk/>
            <pc:sldMk cId="3690271725" sldId="326"/>
            <ac:picMk id="10" creationId="{965EE07C-6C9C-8666-98F6-E8A2D9E3C710}"/>
          </ac:picMkLst>
        </pc:picChg>
        <pc:picChg chg="add mod modCrop">
          <ac:chgData name="Elli Cosky" userId="bfef3c8e-4860-4e5f-8032-c4c48c8a18b5" providerId="ADAL" clId="{C4E5FCB5-2212-4694-B3D4-F879C46361D6}" dt="2022-04-20T17:25:35.807" v="4454" actId="1035"/>
          <ac:picMkLst>
            <pc:docMk/>
            <pc:sldMk cId="3690271725" sldId="326"/>
            <ac:picMk id="11" creationId="{466FA083-F2F6-419E-889B-CE67A6FDA2E0}"/>
          </ac:picMkLst>
        </pc:picChg>
        <pc:picChg chg="add mod modCrop">
          <ac:chgData name="Elli Cosky" userId="bfef3c8e-4860-4e5f-8032-c4c48c8a18b5" providerId="ADAL" clId="{C4E5FCB5-2212-4694-B3D4-F879C46361D6}" dt="2022-04-20T17:39:42.384" v="4751" actId="14100"/>
          <ac:picMkLst>
            <pc:docMk/>
            <pc:sldMk cId="3690271725" sldId="326"/>
            <ac:picMk id="14" creationId="{12EBB381-2B6A-43FD-BBAB-4C47F8C472D5}"/>
          </ac:picMkLst>
        </pc:picChg>
        <pc:cxnChg chg="add del mod">
          <ac:chgData name="Elli Cosky" userId="bfef3c8e-4860-4e5f-8032-c4c48c8a18b5" providerId="ADAL" clId="{C4E5FCB5-2212-4694-B3D4-F879C46361D6}" dt="2022-04-20T17:39:51.878" v="4753" actId="478"/>
          <ac:cxnSpMkLst>
            <pc:docMk/>
            <pc:sldMk cId="3690271725" sldId="326"/>
            <ac:cxnSpMk id="28" creationId="{A1007832-A049-4196-99E1-9905C7B9E992}"/>
          </ac:cxnSpMkLst>
        </pc:cxnChg>
      </pc:sldChg>
      <pc:sldChg chg="delSp modSp add del mod modNotesTx">
        <pc:chgData name="Elli Cosky" userId="bfef3c8e-4860-4e5f-8032-c4c48c8a18b5" providerId="ADAL" clId="{C4E5FCB5-2212-4694-B3D4-F879C46361D6}" dt="2022-04-21T02:31:09.072" v="5047" actId="47"/>
        <pc:sldMkLst>
          <pc:docMk/>
          <pc:sldMk cId="2753875249" sldId="327"/>
        </pc:sldMkLst>
        <pc:spChg chg="mod">
          <ac:chgData name="Elli Cosky" userId="bfef3c8e-4860-4e5f-8032-c4c48c8a18b5" providerId="ADAL" clId="{C4E5FCB5-2212-4694-B3D4-F879C46361D6}" dt="2022-04-07T18:51:54.241" v="1109" actId="20577"/>
          <ac:spMkLst>
            <pc:docMk/>
            <pc:sldMk cId="2753875249" sldId="327"/>
            <ac:spMk id="6" creationId="{0F2C6AA6-764C-49F0-80C1-CA2FE4B56798}"/>
          </ac:spMkLst>
        </pc:spChg>
        <pc:grpChg chg="del">
          <ac:chgData name="Elli Cosky" userId="bfef3c8e-4860-4e5f-8032-c4c48c8a18b5" providerId="ADAL" clId="{C4E5FCB5-2212-4694-B3D4-F879C46361D6}" dt="2022-04-07T18:51:45.298" v="1098" actId="478"/>
          <ac:grpSpMkLst>
            <pc:docMk/>
            <pc:sldMk cId="2753875249" sldId="327"/>
            <ac:grpSpMk id="10" creationId="{9EA00EDD-E9BD-461C-87AA-AAAAF013F0A0}"/>
          </ac:grpSpMkLst>
        </pc:grpChg>
      </pc:sldChg>
      <pc:sldChg chg="addSp delSp modSp add mod ord modTransition addCm modNotesTx">
        <pc:chgData name="Elli Cosky" userId="bfef3c8e-4860-4e5f-8032-c4c48c8a18b5" providerId="ADAL" clId="{C4E5FCB5-2212-4694-B3D4-F879C46361D6}" dt="2022-05-20T15:24:40.466" v="9810"/>
        <pc:sldMkLst>
          <pc:docMk/>
          <pc:sldMk cId="2782758011" sldId="328"/>
        </pc:sldMkLst>
        <pc:spChg chg="mod">
          <ac:chgData name="Elli Cosky" userId="bfef3c8e-4860-4e5f-8032-c4c48c8a18b5" providerId="ADAL" clId="{C4E5FCB5-2212-4694-B3D4-F879C46361D6}" dt="2022-04-11T15:33:53.396" v="1985" actId="20577"/>
          <ac:spMkLst>
            <pc:docMk/>
            <pc:sldMk cId="2782758011" sldId="328"/>
            <ac:spMk id="2" creationId="{927FBC86-65C5-45D1-9C13-73E8ADB29B93}"/>
          </ac:spMkLst>
        </pc:spChg>
        <pc:spChg chg="mod">
          <ac:chgData name="Elli Cosky" userId="bfef3c8e-4860-4e5f-8032-c4c48c8a18b5" providerId="ADAL" clId="{C4E5FCB5-2212-4694-B3D4-F879C46361D6}" dt="2022-04-20T17:42:32.680" v="4777" actId="1037"/>
          <ac:spMkLst>
            <pc:docMk/>
            <pc:sldMk cId="2782758011" sldId="328"/>
            <ac:spMk id="6" creationId="{0F2C6AA6-764C-49F0-80C1-CA2FE4B56798}"/>
          </ac:spMkLst>
        </pc:spChg>
        <pc:spChg chg="add mod">
          <ac:chgData name="Elli Cosky" userId="bfef3c8e-4860-4e5f-8032-c4c48c8a18b5" providerId="ADAL" clId="{C4E5FCB5-2212-4694-B3D4-F879C46361D6}" dt="2022-04-20T17:42:17.232" v="4772" actId="1037"/>
          <ac:spMkLst>
            <pc:docMk/>
            <pc:sldMk cId="2782758011" sldId="328"/>
            <ac:spMk id="11" creationId="{A6E05C0A-F23F-441A-B884-4C5B2D9BF6F4}"/>
          </ac:spMkLst>
        </pc:spChg>
        <pc:spChg chg="add mod">
          <ac:chgData name="Elli Cosky" userId="bfef3c8e-4860-4e5f-8032-c4c48c8a18b5" providerId="ADAL" clId="{C4E5FCB5-2212-4694-B3D4-F879C46361D6}" dt="2022-04-20T17:42:25.503" v="4775" actId="1037"/>
          <ac:spMkLst>
            <pc:docMk/>
            <pc:sldMk cId="2782758011" sldId="328"/>
            <ac:spMk id="12" creationId="{E968F1F2-B2AB-4D5E-8451-5A5BBF8F8F96}"/>
          </ac:spMkLst>
        </pc:spChg>
        <pc:spChg chg="add del mod">
          <ac:chgData name="Elli Cosky" userId="bfef3c8e-4860-4e5f-8032-c4c48c8a18b5" providerId="ADAL" clId="{C4E5FCB5-2212-4694-B3D4-F879C46361D6}" dt="2022-04-11T15:35:28.617" v="2057" actId="478"/>
          <ac:spMkLst>
            <pc:docMk/>
            <pc:sldMk cId="2782758011" sldId="328"/>
            <ac:spMk id="13" creationId="{2CFD8B04-55F6-475E-B88F-785BCAB47678}"/>
          </ac:spMkLst>
        </pc:spChg>
        <pc:spChg chg="del mod topLvl">
          <ac:chgData name="Elli Cosky" userId="bfef3c8e-4860-4e5f-8032-c4c48c8a18b5" providerId="ADAL" clId="{C4E5FCB5-2212-4694-B3D4-F879C46361D6}" dt="2022-04-11T16:59:36.529" v="2404" actId="478"/>
          <ac:spMkLst>
            <pc:docMk/>
            <pc:sldMk cId="2782758011" sldId="328"/>
            <ac:spMk id="21" creationId="{7F117937-4AE5-40DC-9056-3C7FF6EDACC7}"/>
          </ac:spMkLst>
        </pc:spChg>
        <pc:spChg chg="del mod topLvl">
          <ac:chgData name="Elli Cosky" userId="bfef3c8e-4860-4e5f-8032-c4c48c8a18b5" providerId="ADAL" clId="{C4E5FCB5-2212-4694-B3D4-F879C46361D6}" dt="2022-04-11T15:44:30.765" v="2364" actId="478"/>
          <ac:spMkLst>
            <pc:docMk/>
            <pc:sldMk cId="2782758011" sldId="328"/>
            <ac:spMk id="22" creationId="{98EEBD2F-6D15-4DA7-845A-44B4E315E555}"/>
          </ac:spMkLst>
        </pc:spChg>
        <pc:grpChg chg="del mod">
          <ac:chgData name="Elli Cosky" userId="bfef3c8e-4860-4e5f-8032-c4c48c8a18b5" providerId="ADAL" clId="{C4E5FCB5-2212-4694-B3D4-F879C46361D6}" dt="2022-04-11T15:34:16.837" v="2007" actId="478"/>
          <ac:grpSpMkLst>
            <pc:docMk/>
            <pc:sldMk cId="2782758011" sldId="328"/>
            <ac:grpSpMk id="10" creationId="{9EA00EDD-E9BD-461C-87AA-AAAAF013F0A0}"/>
          </ac:grpSpMkLst>
        </pc:grpChg>
        <pc:grpChg chg="add del mod">
          <ac:chgData name="Elli Cosky" userId="bfef3c8e-4860-4e5f-8032-c4c48c8a18b5" providerId="ADAL" clId="{C4E5FCB5-2212-4694-B3D4-F879C46361D6}" dt="2022-04-11T15:43:12.348" v="2352" actId="165"/>
          <ac:grpSpMkLst>
            <pc:docMk/>
            <pc:sldMk cId="2782758011" sldId="328"/>
            <ac:grpSpMk id="19" creationId="{D5505AAE-DEED-469E-9DA3-C79FDE4158BD}"/>
          </ac:grpSpMkLst>
        </pc:grpChg>
        <pc:grpChg chg="del mod topLvl">
          <ac:chgData name="Elli Cosky" userId="bfef3c8e-4860-4e5f-8032-c4c48c8a18b5" providerId="ADAL" clId="{C4E5FCB5-2212-4694-B3D4-F879C46361D6}" dt="2022-04-11T15:43:45.655" v="2354" actId="165"/>
          <ac:grpSpMkLst>
            <pc:docMk/>
            <pc:sldMk cId="2782758011" sldId="328"/>
            <ac:grpSpMk id="20" creationId="{D2046270-018A-4141-A65D-AC9E47E8FBFF}"/>
          </ac:grpSpMkLst>
        </pc:grpChg>
        <pc:picChg chg="add mod">
          <ac:chgData name="Elli Cosky" userId="bfef3c8e-4860-4e5f-8032-c4c48c8a18b5" providerId="ADAL" clId="{C4E5FCB5-2212-4694-B3D4-F879C46361D6}" dt="2022-05-19T18:25:28.461" v="9706"/>
          <ac:picMkLst>
            <pc:docMk/>
            <pc:sldMk cId="2782758011" sldId="328"/>
            <ac:picMk id="3" creationId="{A84B79D7-0741-814E-DB4D-96F7CE2C8149}"/>
          </ac:picMkLst>
        </pc:picChg>
        <pc:picChg chg="add del mod ord modCrop">
          <ac:chgData name="Elli Cosky" userId="bfef3c8e-4860-4e5f-8032-c4c48c8a18b5" providerId="ADAL" clId="{C4E5FCB5-2212-4694-B3D4-F879C46361D6}" dt="2022-04-12T18:14:06.984" v="3154" actId="478"/>
          <ac:picMkLst>
            <pc:docMk/>
            <pc:sldMk cId="2782758011" sldId="328"/>
            <ac:picMk id="18" creationId="{B7141671-F71D-40BD-B1D2-3DCB4513E414}"/>
          </ac:picMkLst>
        </pc:picChg>
        <pc:picChg chg="add del mod ord topLvl modCrop">
          <ac:chgData name="Elli Cosky" userId="bfef3c8e-4860-4e5f-8032-c4c48c8a18b5" providerId="ADAL" clId="{C4E5FCB5-2212-4694-B3D4-F879C46361D6}" dt="2022-04-12T18:17:00.724" v="3232" actId="478"/>
          <ac:picMkLst>
            <pc:docMk/>
            <pc:sldMk cId="2782758011" sldId="328"/>
            <ac:picMk id="23" creationId="{454A1358-A75F-42F7-9DC3-9D3F38E59B19}"/>
          </ac:picMkLst>
        </pc:picChg>
        <pc:picChg chg="add del mod topLvl">
          <ac:chgData name="Elli Cosky" userId="bfef3c8e-4860-4e5f-8032-c4c48c8a18b5" providerId="ADAL" clId="{C4E5FCB5-2212-4694-B3D4-F879C46361D6}" dt="2022-04-11T15:44:01.869" v="2358" actId="478"/>
          <ac:picMkLst>
            <pc:docMk/>
            <pc:sldMk cId="2782758011" sldId="328"/>
            <ac:picMk id="24" creationId="{70D86E75-A459-42B3-8224-D686EB4DCE6C}"/>
          </ac:picMkLst>
        </pc:picChg>
        <pc:cxnChg chg="add mod">
          <ac:chgData name="Elli Cosky" userId="bfef3c8e-4860-4e5f-8032-c4c48c8a18b5" providerId="ADAL" clId="{C4E5FCB5-2212-4694-B3D4-F879C46361D6}" dt="2022-04-11T15:42:00.013" v="2345" actId="1037"/>
          <ac:cxnSpMkLst>
            <pc:docMk/>
            <pc:sldMk cId="2782758011" sldId="328"/>
            <ac:cxnSpMk id="15" creationId="{D89A5166-2A91-40BF-8740-5AA38AFB19D1}"/>
          </ac:cxnSpMkLst>
        </pc:cxnChg>
        <pc:cxnChg chg="add del mod">
          <ac:chgData name="Elli Cosky" userId="bfef3c8e-4860-4e5f-8032-c4c48c8a18b5" providerId="ADAL" clId="{C4E5FCB5-2212-4694-B3D4-F879C46361D6}" dt="2022-04-11T15:41:00.279" v="2310" actId="478"/>
          <ac:cxnSpMkLst>
            <pc:docMk/>
            <pc:sldMk cId="2782758011" sldId="328"/>
            <ac:cxnSpMk id="16" creationId="{24C010D1-F66A-44AF-A34F-168234D0E1FC}"/>
          </ac:cxnSpMkLst>
        </pc:cxnChg>
        <pc:cxnChg chg="add mod">
          <ac:chgData name="Elli Cosky" userId="bfef3c8e-4860-4e5f-8032-c4c48c8a18b5" providerId="ADAL" clId="{C4E5FCB5-2212-4694-B3D4-F879C46361D6}" dt="2022-04-11T15:41:54.581" v="2343" actId="1038"/>
          <ac:cxnSpMkLst>
            <pc:docMk/>
            <pc:sldMk cId="2782758011" sldId="328"/>
            <ac:cxnSpMk id="17" creationId="{0DCAA110-9F55-4881-ACCB-825135E7A4C5}"/>
          </ac:cxnSpMkLst>
        </pc:cxnChg>
      </pc:sldChg>
      <pc:sldChg chg="addSp delSp modSp add mod modTransition modAnim modNotesTx">
        <pc:chgData name="Elli Cosky" userId="bfef3c8e-4860-4e5f-8032-c4c48c8a18b5" providerId="ADAL" clId="{C4E5FCB5-2212-4694-B3D4-F879C46361D6}" dt="2022-05-20T15:24:44.454" v="9811"/>
        <pc:sldMkLst>
          <pc:docMk/>
          <pc:sldMk cId="2384545684" sldId="329"/>
        </pc:sldMkLst>
        <pc:spChg chg="mod">
          <ac:chgData name="Elli Cosky" userId="bfef3c8e-4860-4e5f-8032-c4c48c8a18b5" providerId="ADAL" clId="{C4E5FCB5-2212-4694-B3D4-F879C46361D6}" dt="2022-04-21T19:41:54.350" v="5195" actId="20577"/>
          <ac:spMkLst>
            <pc:docMk/>
            <pc:sldMk cId="2384545684" sldId="329"/>
            <ac:spMk id="6" creationId="{93564D30-1965-4BF9-BD61-2C86319937F6}"/>
          </ac:spMkLst>
        </pc:spChg>
        <pc:picChg chg="add del mod">
          <ac:chgData name="Elli Cosky" userId="bfef3c8e-4860-4e5f-8032-c4c48c8a18b5" providerId="ADAL" clId="{C4E5FCB5-2212-4694-B3D4-F879C46361D6}" dt="2022-05-19T18:29:26.377" v="9708"/>
          <ac:picMkLst>
            <pc:docMk/>
            <pc:sldMk cId="2384545684" sldId="329"/>
            <ac:picMk id="2" creationId="{841E7570-26DB-A1E1-DC10-713F9C7CC8D0}"/>
          </ac:picMkLst>
        </pc:picChg>
        <pc:picChg chg="add del mod">
          <ac:chgData name="Elli Cosky" userId="bfef3c8e-4860-4e5f-8032-c4c48c8a18b5" providerId="ADAL" clId="{C4E5FCB5-2212-4694-B3D4-F879C46361D6}" dt="2022-05-19T18:30:22.900" v="9710"/>
          <ac:picMkLst>
            <pc:docMk/>
            <pc:sldMk cId="2384545684" sldId="329"/>
            <ac:picMk id="3" creationId="{6A49D435-3CDA-B0E5-089B-806CA009BB93}"/>
          </ac:picMkLst>
        </pc:picChg>
        <pc:picChg chg="add mod">
          <ac:chgData name="Elli Cosky" userId="bfef3c8e-4860-4e5f-8032-c4c48c8a18b5" providerId="ADAL" clId="{C4E5FCB5-2212-4694-B3D4-F879C46361D6}" dt="2022-05-19T18:30:38.737" v="9711"/>
          <ac:picMkLst>
            <pc:docMk/>
            <pc:sldMk cId="2384545684" sldId="329"/>
            <ac:picMk id="4" creationId="{D9E0FAD0-0725-7C25-AB0E-4DB7689B1338}"/>
          </ac:picMkLst>
        </pc:picChg>
      </pc:sldChg>
      <pc:sldChg chg="addSp delSp modSp add modTransition modAnim addCm delCm">
        <pc:chgData name="Elli Cosky" userId="bfef3c8e-4860-4e5f-8032-c4c48c8a18b5" providerId="ADAL" clId="{C4E5FCB5-2212-4694-B3D4-F879C46361D6}" dt="2022-05-20T15:24:48.146" v="9812"/>
        <pc:sldMkLst>
          <pc:docMk/>
          <pc:sldMk cId="1621891558" sldId="330"/>
        </pc:sldMkLst>
        <pc:picChg chg="add del mod">
          <ac:chgData name="Elli Cosky" userId="bfef3c8e-4860-4e5f-8032-c4c48c8a18b5" providerId="ADAL" clId="{C4E5FCB5-2212-4694-B3D4-F879C46361D6}" dt="2022-05-19T18:32:47.322" v="9713"/>
          <ac:picMkLst>
            <pc:docMk/>
            <pc:sldMk cId="1621891558" sldId="330"/>
            <ac:picMk id="6" creationId="{22636DE5-0FEF-82BF-C9F2-4AA69B198A37}"/>
          </ac:picMkLst>
        </pc:picChg>
        <pc:picChg chg="add del mod">
          <ac:chgData name="Elli Cosky" userId="bfef3c8e-4860-4e5f-8032-c4c48c8a18b5" providerId="ADAL" clId="{C4E5FCB5-2212-4694-B3D4-F879C46361D6}" dt="2022-05-19T18:33:06.857" v="9715"/>
          <ac:picMkLst>
            <pc:docMk/>
            <pc:sldMk cId="1621891558" sldId="330"/>
            <ac:picMk id="7" creationId="{5D386DE5-39C4-8450-1407-4A1262AB11CB}"/>
          </ac:picMkLst>
        </pc:picChg>
        <pc:picChg chg="add del mod">
          <ac:chgData name="Elli Cosky" userId="bfef3c8e-4860-4e5f-8032-c4c48c8a18b5" providerId="ADAL" clId="{C4E5FCB5-2212-4694-B3D4-F879C46361D6}" dt="2022-05-19T18:33:37.776" v="9717"/>
          <ac:picMkLst>
            <pc:docMk/>
            <pc:sldMk cId="1621891558" sldId="330"/>
            <ac:picMk id="8" creationId="{A6F51512-42C9-2420-569E-215B3E689DC5}"/>
          </ac:picMkLst>
        </pc:picChg>
        <pc:picChg chg="add del mod">
          <ac:chgData name="Elli Cosky" userId="bfef3c8e-4860-4e5f-8032-c4c48c8a18b5" providerId="ADAL" clId="{C4E5FCB5-2212-4694-B3D4-F879C46361D6}" dt="2022-05-19T18:34:11.810" v="9719"/>
          <ac:picMkLst>
            <pc:docMk/>
            <pc:sldMk cId="1621891558" sldId="330"/>
            <ac:picMk id="9" creationId="{B3022E47-6C29-83E9-5B7C-27F2791AB0DB}"/>
          </ac:picMkLst>
        </pc:picChg>
        <pc:picChg chg="add mod">
          <ac:chgData name="Elli Cosky" userId="bfef3c8e-4860-4e5f-8032-c4c48c8a18b5" providerId="ADAL" clId="{C4E5FCB5-2212-4694-B3D4-F879C46361D6}" dt="2022-05-19T18:35:07.830" v="9720"/>
          <ac:picMkLst>
            <pc:docMk/>
            <pc:sldMk cId="1621891558" sldId="330"/>
            <ac:picMk id="10" creationId="{300225E2-BD2B-D0A4-3B94-AC7F7FB31B35}"/>
          </ac:picMkLst>
        </pc:picChg>
      </pc:sldChg>
      <pc:sldChg chg="addSp delSp modSp add modTransition modAnim addCm delCm modCm modNotes modNotesTx">
        <pc:chgData name="Elli Cosky" userId="bfef3c8e-4860-4e5f-8032-c4c48c8a18b5" providerId="ADAL" clId="{C4E5FCB5-2212-4694-B3D4-F879C46361D6}" dt="2022-05-20T15:24:52.058" v="9813"/>
        <pc:sldMkLst>
          <pc:docMk/>
          <pc:sldMk cId="788397004" sldId="331"/>
        </pc:sldMkLst>
        <pc:picChg chg="add del mod">
          <ac:chgData name="Elli Cosky" userId="bfef3c8e-4860-4e5f-8032-c4c48c8a18b5" providerId="ADAL" clId="{C4E5FCB5-2212-4694-B3D4-F879C46361D6}" dt="2022-05-19T18:37:08.603" v="9722"/>
          <ac:picMkLst>
            <pc:docMk/>
            <pc:sldMk cId="788397004" sldId="331"/>
            <ac:picMk id="3" creationId="{2BE8BB34-1DDA-94EF-97FF-D2D5B92F28B4}"/>
          </ac:picMkLst>
        </pc:picChg>
        <pc:picChg chg="add del mod">
          <ac:chgData name="Elli Cosky" userId="bfef3c8e-4860-4e5f-8032-c4c48c8a18b5" providerId="ADAL" clId="{C4E5FCB5-2212-4694-B3D4-F879C46361D6}" dt="2022-05-19T18:37:53.837" v="9724"/>
          <ac:picMkLst>
            <pc:docMk/>
            <pc:sldMk cId="788397004" sldId="331"/>
            <ac:picMk id="4" creationId="{03FC7D31-F917-120D-61AD-E52D579B05AE}"/>
          </ac:picMkLst>
        </pc:picChg>
        <pc:picChg chg="add del mod">
          <ac:chgData name="Elli Cosky" userId="bfef3c8e-4860-4e5f-8032-c4c48c8a18b5" providerId="ADAL" clId="{C4E5FCB5-2212-4694-B3D4-F879C46361D6}" dt="2022-05-19T18:38:58.454" v="9726"/>
          <ac:picMkLst>
            <pc:docMk/>
            <pc:sldMk cId="788397004" sldId="331"/>
            <ac:picMk id="7" creationId="{7B524E58-82B3-6F19-0505-63043EF1B22F}"/>
          </ac:picMkLst>
        </pc:picChg>
        <pc:picChg chg="add del mod">
          <ac:chgData name="Elli Cosky" userId="bfef3c8e-4860-4e5f-8032-c4c48c8a18b5" providerId="ADAL" clId="{C4E5FCB5-2212-4694-B3D4-F879C46361D6}" dt="2022-05-19T18:40:09.128" v="9728"/>
          <ac:picMkLst>
            <pc:docMk/>
            <pc:sldMk cId="788397004" sldId="331"/>
            <ac:picMk id="8" creationId="{C035FB77-441B-D1A6-08DE-3E81998A68C6}"/>
          </ac:picMkLst>
        </pc:picChg>
        <pc:picChg chg="add mod">
          <ac:chgData name="Elli Cosky" userId="bfef3c8e-4860-4e5f-8032-c4c48c8a18b5" providerId="ADAL" clId="{C4E5FCB5-2212-4694-B3D4-F879C46361D6}" dt="2022-05-19T18:41:30.509" v="9729"/>
          <ac:picMkLst>
            <pc:docMk/>
            <pc:sldMk cId="788397004" sldId="331"/>
            <ac:picMk id="9" creationId="{3883A9DD-0346-5E88-9438-80E11295E09E}"/>
          </ac:picMkLst>
        </pc:picChg>
      </pc:sldChg>
      <pc:sldChg chg="addSp delSp modSp add modTransition modAnim delCm modNotesTx">
        <pc:chgData name="Elli Cosky" userId="bfef3c8e-4860-4e5f-8032-c4c48c8a18b5" providerId="ADAL" clId="{C4E5FCB5-2212-4694-B3D4-F879C46361D6}" dt="2022-05-20T15:24:56.558" v="9814"/>
        <pc:sldMkLst>
          <pc:docMk/>
          <pc:sldMk cId="1151614460" sldId="332"/>
        </pc:sldMkLst>
        <pc:picChg chg="add del mod">
          <ac:chgData name="Elli Cosky" userId="bfef3c8e-4860-4e5f-8032-c4c48c8a18b5" providerId="ADAL" clId="{C4E5FCB5-2212-4694-B3D4-F879C46361D6}" dt="2022-05-19T18:42:43.225" v="9734"/>
          <ac:picMkLst>
            <pc:docMk/>
            <pc:sldMk cId="1151614460" sldId="332"/>
            <ac:picMk id="2" creationId="{1B2AD3E4-9E82-B022-68F3-132851CFC31B}"/>
          </ac:picMkLst>
        </pc:picChg>
        <pc:picChg chg="add mod">
          <ac:chgData name="Elli Cosky" userId="bfef3c8e-4860-4e5f-8032-c4c48c8a18b5" providerId="ADAL" clId="{C4E5FCB5-2212-4694-B3D4-F879C46361D6}" dt="2022-05-19T18:43:12.284" v="9735"/>
          <ac:picMkLst>
            <pc:docMk/>
            <pc:sldMk cId="1151614460" sldId="332"/>
            <ac:picMk id="3" creationId="{4C31628A-80CC-87FC-E946-B9E8943AACCB}"/>
          </ac:picMkLst>
        </pc:picChg>
      </pc:sldChg>
      <pc:sldChg chg="add del">
        <pc:chgData name="Elli Cosky" userId="bfef3c8e-4860-4e5f-8032-c4c48c8a18b5" providerId="ADAL" clId="{C4E5FCB5-2212-4694-B3D4-F879C46361D6}" dt="2022-05-04T14:40:12.762" v="8326" actId="47"/>
        <pc:sldMkLst>
          <pc:docMk/>
          <pc:sldMk cId="2728955223" sldId="333"/>
        </pc:sldMkLst>
      </pc:sldChg>
      <pc:sldChg chg="addSp delSp modSp add mod modTransition modAnim modNotesTx">
        <pc:chgData name="Elli Cosky" userId="bfef3c8e-4860-4e5f-8032-c4c48c8a18b5" providerId="ADAL" clId="{C4E5FCB5-2212-4694-B3D4-F879C46361D6}" dt="2022-05-20T15:45:19.513" v="9841"/>
        <pc:sldMkLst>
          <pc:docMk/>
          <pc:sldMk cId="3445780147" sldId="333"/>
        </pc:sldMkLst>
        <pc:spChg chg="mod">
          <ac:chgData name="Elli Cosky" userId="bfef3c8e-4860-4e5f-8032-c4c48c8a18b5" providerId="ADAL" clId="{C4E5FCB5-2212-4694-B3D4-F879C46361D6}" dt="2022-05-11T14:48:17.386" v="9171" actId="1076"/>
          <ac:spMkLst>
            <pc:docMk/>
            <pc:sldMk cId="3445780147" sldId="333"/>
            <ac:spMk id="2" creationId="{927FBC86-65C5-45D1-9C13-73E8ADB29B93}"/>
          </ac:spMkLst>
        </pc:spChg>
        <pc:spChg chg="add mod">
          <ac:chgData name="Elli Cosky" userId="bfef3c8e-4860-4e5f-8032-c4c48c8a18b5" providerId="ADAL" clId="{C4E5FCB5-2212-4694-B3D4-F879C46361D6}" dt="2022-05-13T14:33:51.569" v="9564" actId="208"/>
          <ac:spMkLst>
            <pc:docMk/>
            <pc:sldMk cId="3445780147" sldId="333"/>
            <ac:spMk id="3" creationId="{88202489-ACBD-F293-892F-8315EBCB06F8}"/>
          </ac:spMkLst>
        </pc:spChg>
        <pc:spChg chg="add mod ord">
          <ac:chgData name="Elli Cosky" userId="bfef3c8e-4860-4e5f-8032-c4c48c8a18b5" providerId="ADAL" clId="{C4E5FCB5-2212-4694-B3D4-F879C46361D6}" dt="2022-05-13T14:33:58.693" v="9565" actId="2085"/>
          <ac:spMkLst>
            <pc:docMk/>
            <pc:sldMk cId="3445780147" sldId="333"/>
            <ac:spMk id="4" creationId="{B063C5D6-06CB-2409-D063-50DE83D7235B}"/>
          </ac:spMkLst>
        </pc:spChg>
        <pc:spChg chg="add mod ord">
          <ac:chgData name="Elli Cosky" userId="bfef3c8e-4860-4e5f-8032-c4c48c8a18b5" providerId="ADAL" clId="{C4E5FCB5-2212-4694-B3D4-F879C46361D6}" dt="2022-05-12T16:53:40.835" v="9413" actId="14100"/>
          <ac:spMkLst>
            <pc:docMk/>
            <pc:sldMk cId="3445780147" sldId="333"/>
            <ac:spMk id="6" creationId="{3DCA733E-970E-F096-DA87-C4F9388D9CB4}"/>
          </ac:spMkLst>
        </pc:spChg>
        <pc:spChg chg="add mod">
          <ac:chgData name="Elli Cosky" userId="bfef3c8e-4860-4e5f-8032-c4c48c8a18b5" providerId="ADAL" clId="{C4E5FCB5-2212-4694-B3D4-F879C46361D6}" dt="2022-05-13T14:32:24.210" v="9505" actId="1037"/>
          <ac:spMkLst>
            <pc:docMk/>
            <pc:sldMk cId="3445780147" sldId="333"/>
            <ac:spMk id="9" creationId="{373ABD0C-CE2F-695B-AEB1-95C8E210FA11}"/>
          </ac:spMkLst>
        </pc:spChg>
        <pc:grpChg chg="add mod ord">
          <ac:chgData name="Elli Cosky" userId="bfef3c8e-4860-4e5f-8032-c4c48c8a18b5" providerId="ADAL" clId="{C4E5FCB5-2212-4694-B3D4-F879C46361D6}" dt="2022-05-13T14:33:20.432" v="9555" actId="14100"/>
          <ac:grpSpMkLst>
            <pc:docMk/>
            <pc:sldMk cId="3445780147" sldId="333"/>
            <ac:grpSpMk id="7" creationId="{D6103880-5830-AC01-79B4-4DDF79683B58}"/>
          </ac:grpSpMkLst>
        </pc:grpChg>
        <pc:grpChg chg="del">
          <ac:chgData name="Elli Cosky" userId="bfef3c8e-4860-4e5f-8032-c4c48c8a18b5" providerId="ADAL" clId="{C4E5FCB5-2212-4694-B3D4-F879C46361D6}" dt="2022-05-11T14:48:20.206" v="9173" actId="478"/>
          <ac:grpSpMkLst>
            <pc:docMk/>
            <pc:sldMk cId="3445780147" sldId="333"/>
            <ac:grpSpMk id="12" creationId="{125B39D9-0385-4260-9F58-D1D34E34093F}"/>
          </ac:grpSpMkLst>
        </pc:grpChg>
        <pc:picChg chg="del">
          <ac:chgData name="Elli Cosky" userId="bfef3c8e-4860-4e5f-8032-c4c48c8a18b5" providerId="ADAL" clId="{C4E5FCB5-2212-4694-B3D4-F879C46361D6}" dt="2022-05-11T14:48:23.740" v="9176" actId="478"/>
          <ac:picMkLst>
            <pc:docMk/>
            <pc:sldMk cId="3445780147" sldId="333"/>
            <ac:picMk id="3" creationId="{182A4573-41CF-47A4-AF01-094C4586CB69}"/>
          </ac:picMkLst>
        </pc:picChg>
        <pc:picChg chg="del">
          <ac:chgData name="Elli Cosky" userId="bfef3c8e-4860-4e5f-8032-c4c48c8a18b5" providerId="ADAL" clId="{C4E5FCB5-2212-4694-B3D4-F879C46361D6}" dt="2022-05-11T14:48:27.459" v="9178" actId="478"/>
          <ac:picMkLst>
            <pc:docMk/>
            <pc:sldMk cId="3445780147" sldId="333"/>
            <ac:picMk id="4" creationId="{854F37B6-9894-9F45-8934-7BF4EEC69AA9}"/>
          </ac:picMkLst>
        </pc:picChg>
        <pc:picChg chg="add del mod">
          <ac:chgData name="Elli Cosky" userId="bfef3c8e-4860-4e5f-8032-c4c48c8a18b5" providerId="ADAL" clId="{C4E5FCB5-2212-4694-B3D4-F879C46361D6}" dt="2022-05-20T15:44:18.469" v="9839"/>
          <ac:picMkLst>
            <pc:docMk/>
            <pc:sldMk cId="3445780147" sldId="333"/>
            <ac:picMk id="6" creationId="{7181CAFA-A06E-1522-D9F2-3F68AD5ABAC3}"/>
          </ac:picMkLst>
        </pc:picChg>
        <pc:picChg chg="add del mod">
          <ac:chgData name="Elli Cosky" userId="bfef3c8e-4860-4e5f-8032-c4c48c8a18b5" providerId="ADAL" clId="{C4E5FCB5-2212-4694-B3D4-F879C46361D6}" dt="2022-05-19T17:55:56.168" v="9662"/>
          <ac:picMkLst>
            <pc:docMk/>
            <pc:sldMk cId="3445780147" sldId="333"/>
            <ac:picMk id="6" creationId="{EAFA4053-0208-C780-8ADE-BAD8450CAF62}"/>
          </ac:picMkLst>
        </pc:picChg>
        <pc:picChg chg="del">
          <ac:chgData name="Elli Cosky" userId="bfef3c8e-4860-4e5f-8032-c4c48c8a18b5" providerId="ADAL" clId="{C4E5FCB5-2212-4694-B3D4-F879C46361D6}" dt="2022-05-11T14:48:26.729" v="9177" actId="478"/>
          <ac:picMkLst>
            <pc:docMk/>
            <pc:sldMk cId="3445780147" sldId="333"/>
            <ac:picMk id="7" creationId="{A9BD5999-7EF9-4EBA-A100-1A9B224EFBAC}"/>
          </ac:picMkLst>
        </pc:picChg>
        <pc:picChg chg="add del mod">
          <ac:chgData name="Elli Cosky" userId="bfef3c8e-4860-4e5f-8032-c4c48c8a18b5" providerId="ADAL" clId="{C4E5FCB5-2212-4694-B3D4-F879C46361D6}" dt="2022-05-20T15:43:14.305" v="9837"/>
          <ac:picMkLst>
            <pc:docMk/>
            <pc:sldMk cId="3445780147" sldId="333"/>
            <ac:picMk id="8" creationId="{40EAAA6F-9E62-CB08-3C86-BA579D0593CF}"/>
          </ac:picMkLst>
        </pc:picChg>
        <pc:picChg chg="del mod">
          <ac:chgData name="Elli Cosky" userId="bfef3c8e-4860-4e5f-8032-c4c48c8a18b5" providerId="ADAL" clId="{C4E5FCB5-2212-4694-B3D4-F879C46361D6}" dt="2022-05-13T14:29:35.738" v="9431" actId="478"/>
          <ac:picMkLst>
            <pc:docMk/>
            <pc:sldMk cId="3445780147" sldId="333"/>
            <ac:picMk id="8" creationId="{B115B548-F31F-3EC5-AF8D-60EA8892CC29}"/>
          </ac:picMkLst>
        </pc:picChg>
        <pc:picChg chg="del">
          <ac:chgData name="Elli Cosky" userId="bfef3c8e-4860-4e5f-8032-c4c48c8a18b5" providerId="ADAL" clId="{C4E5FCB5-2212-4694-B3D4-F879C46361D6}" dt="2022-05-11T14:48:23.740" v="9176" actId="478"/>
          <ac:picMkLst>
            <pc:docMk/>
            <pc:sldMk cId="3445780147" sldId="333"/>
            <ac:picMk id="9" creationId="{F05A1D7A-66CE-4514-BEE3-D651D9067A12}"/>
          </ac:picMkLst>
        </pc:picChg>
        <pc:picChg chg="add mod">
          <ac:chgData name="Elli Cosky" userId="bfef3c8e-4860-4e5f-8032-c4c48c8a18b5" providerId="ADAL" clId="{C4E5FCB5-2212-4694-B3D4-F879C46361D6}" dt="2022-05-20T15:45:05.396" v="9840"/>
          <ac:picMkLst>
            <pc:docMk/>
            <pc:sldMk cId="3445780147" sldId="333"/>
            <ac:picMk id="10" creationId="{9228BE8F-E2FB-6466-0386-6CDD17DCF1A0}"/>
          </ac:picMkLst>
        </pc:picChg>
        <pc:picChg chg="del">
          <ac:chgData name="Elli Cosky" userId="bfef3c8e-4860-4e5f-8032-c4c48c8a18b5" providerId="ADAL" clId="{C4E5FCB5-2212-4694-B3D4-F879C46361D6}" dt="2022-05-11T14:48:19.542" v="9172" actId="478"/>
          <ac:picMkLst>
            <pc:docMk/>
            <pc:sldMk cId="3445780147" sldId="333"/>
            <ac:picMk id="10" creationId="{9E330C9D-50F7-4625-9DC8-B6F036EED9A5}"/>
          </ac:picMkLst>
        </pc:picChg>
        <pc:picChg chg="del mod">
          <ac:chgData name="Elli Cosky" userId="bfef3c8e-4860-4e5f-8032-c4c48c8a18b5" providerId="ADAL" clId="{C4E5FCB5-2212-4694-B3D4-F879C46361D6}" dt="2022-05-11T14:48:20.838" v="9175" actId="478"/>
          <ac:picMkLst>
            <pc:docMk/>
            <pc:sldMk cId="3445780147" sldId="333"/>
            <ac:picMk id="11" creationId="{D430C3F3-F6EC-4DE2-BFF3-F8E86B211B79}"/>
          </ac:picMkLst>
        </pc:picChg>
        <pc:picChg chg="del">
          <ac:chgData name="Elli Cosky" userId="bfef3c8e-4860-4e5f-8032-c4c48c8a18b5" providerId="ADAL" clId="{C4E5FCB5-2212-4694-B3D4-F879C46361D6}" dt="2022-05-11T14:48:23.740" v="9176" actId="478"/>
          <ac:picMkLst>
            <pc:docMk/>
            <pc:sldMk cId="3445780147" sldId="333"/>
            <ac:picMk id="20" creationId="{821EB423-742F-4A17-B6BE-A2BD3064033C}"/>
          </ac:picMkLst>
        </pc:picChg>
        <pc:picChg chg="del">
          <ac:chgData name="Elli Cosky" userId="bfef3c8e-4860-4e5f-8032-c4c48c8a18b5" providerId="ADAL" clId="{C4E5FCB5-2212-4694-B3D4-F879C46361D6}" dt="2022-05-11T14:48:23.740" v="9176" actId="478"/>
          <ac:picMkLst>
            <pc:docMk/>
            <pc:sldMk cId="3445780147" sldId="333"/>
            <ac:picMk id="21" creationId="{186F9482-DAD0-4A6B-AEBB-30FE36135D9E}"/>
          </ac:picMkLst>
        </pc:picChg>
        <pc:picChg chg="del">
          <ac:chgData name="Elli Cosky" userId="bfef3c8e-4860-4e5f-8032-c4c48c8a18b5" providerId="ADAL" clId="{C4E5FCB5-2212-4694-B3D4-F879C46361D6}" dt="2022-05-11T14:48:29.098" v="9180" actId="478"/>
          <ac:picMkLst>
            <pc:docMk/>
            <pc:sldMk cId="3445780147" sldId="333"/>
            <ac:picMk id="23" creationId="{0695804C-A1C8-45AC-9B56-0D1DC2AE3609}"/>
          </ac:picMkLst>
        </pc:picChg>
        <pc:picChg chg="del">
          <ac:chgData name="Elli Cosky" userId="bfef3c8e-4860-4e5f-8032-c4c48c8a18b5" providerId="ADAL" clId="{C4E5FCB5-2212-4694-B3D4-F879C46361D6}" dt="2022-05-11T14:48:23.740" v="9176" actId="478"/>
          <ac:picMkLst>
            <pc:docMk/>
            <pc:sldMk cId="3445780147" sldId="333"/>
            <ac:picMk id="31" creationId="{5075286F-7421-4D60-8357-A2F137F9BF30}"/>
          </ac:picMkLst>
        </pc:picChg>
        <pc:picChg chg="add mod modCrop">
          <ac:chgData name="Elli Cosky" userId="bfef3c8e-4860-4e5f-8032-c4c48c8a18b5" providerId="ADAL" clId="{C4E5FCB5-2212-4694-B3D4-F879C46361D6}" dt="2022-05-13T14:32:34.546" v="9508" actId="1037"/>
          <ac:picMkLst>
            <pc:docMk/>
            <pc:sldMk cId="3445780147" sldId="333"/>
            <ac:picMk id="36" creationId="{EFC72109-5426-EDFC-A11E-0352AE5590EB}"/>
          </ac:picMkLst>
        </pc:picChg>
        <pc:picChg chg="del">
          <ac:chgData name="Elli Cosky" userId="bfef3c8e-4860-4e5f-8032-c4c48c8a18b5" providerId="ADAL" clId="{C4E5FCB5-2212-4694-B3D4-F879C46361D6}" dt="2022-05-11T14:48:23.740" v="9176" actId="478"/>
          <ac:picMkLst>
            <pc:docMk/>
            <pc:sldMk cId="3445780147" sldId="333"/>
            <ac:picMk id="41" creationId="{A517ABEC-E6CD-44C7-ACE3-CD6D66B44F5F}"/>
          </ac:picMkLst>
        </pc:picChg>
        <pc:picChg chg="del">
          <ac:chgData name="Elli Cosky" userId="bfef3c8e-4860-4e5f-8032-c4c48c8a18b5" providerId="ADAL" clId="{C4E5FCB5-2212-4694-B3D4-F879C46361D6}" dt="2022-05-11T14:48:23.740" v="9176" actId="478"/>
          <ac:picMkLst>
            <pc:docMk/>
            <pc:sldMk cId="3445780147" sldId="333"/>
            <ac:picMk id="42" creationId="{A6B6FD7A-402B-47A3-89BA-D67CD349D728}"/>
          </ac:picMkLst>
        </pc:picChg>
        <pc:picChg chg="del">
          <ac:chgData name="Elli Cosky" userId="bfef3c8e-4860-4e5f-8032-c4c48c8a18b5" providerId="ADAL" clId="{C4E5FCB5-2212-4694-B3D4-F879C46361D6}" dt="2022-05-11T14:48:23.740" v="9176" actId="478"/>
          <ac:picMkLst>
            <pc:docMk/>
            <pc:sldMk cId="3445780147" sldId="333"/>
            <ac:picMk id="43" creationId="{E9720DD7-5E33-4076-B970-553E6ECE06D6}"/>
          </ac:picMkLst>
        </pc:picChg>
        <pc:picChg chg="del">
          <ac:chgData name="Elli Cosky" userId="bfef3c8e-4860-4e5f-8032-c4c48c8a18b5" providerId="ADAL" clId="{C4E5FCB5-2212-4694-B3D4-F879C46361D6}" dt="2022-05-11T14:48:23.740" v="9176" actId="478"/>
          <ac:picMkLst>
            <pc:docMk/>
            <pc:sldMk cId="3445780147" sldId="333"/>
            <ac:picMk id="44" creationId="{8D7D6D9C-71C9-4782-A287-23B183A50029}"/>
          </ac:picMkLst>
        </pc:picChg>
        <pc:picChg chg="del">
          <ac:chgData name="Elli Cosky" userId="bfef3c8e-4860-4e5f-8032-c4c48c8a18b5" providerId="ADAL" clId="{C4E5FCB5-2212-4694-B3D4-F879C46361D6}" dt="2022-05-11T14:48:23.740" v="9176" actId="478"/>
          <ac:picMkLst>
            <pc:docMk/>
            <pc:sldMk cId="3445780147" sldId="333"/>
            <ac:picMk id="45" creationId="{FA099BCE-A22F-4212-AA23-51B9393DD54D}"/>
          </ac:picMkLst>
        </pc:picChg>
        <pc:picChg chg="del">
          <ac:chgData name="Elli Cosky" userId="bfef3c8e-4860-4e5f-8032-c4c48c8a18b5" providerId="ADAL" clId="{C4E5FCB5-2212-4694-B3D4-F879C46361D6}" dt="2022-05-11T14:48:23.740" v="9176" actId="478"/>
          <ac:picMkLst>
            <pc:docMk/>
            <pc:sldMk cId="3445780147" sldId="333"/>
            <ac:picMk id="46" creationId="{E7360622-5802-4368-BFAA-7B74408B7568}"/>
          </ac:picMkLst>
        </pc:picChg>
        <pc:picChg chg="del">
          <ac:chgData name="Elli Cosky" userId="bfef3c8e-4860-4e5f-8032-c4c48c8a18b5" providerId="ADAL" clId="{C4E5FCB5-2212-4694-B3D4-F879C46361D6}" dt="2022-05-11T14:48:23.740" v="9176" actId="478"/>
          <ac:picMkLst>
            <pc:docMk/>
            <pc:sldMk cId="3445780147" sldId="333"/>
            <ac:picMk id="47" creationId="{12BBA30C-FC54-4FBE-834D-2B2529F01915}"/>
          </ac:picMkLst>
        </pc:picChg>
        <pc:picChg chg="del">
          <ac:chgData name="Elli Cosky" userId="bfef3c8e-4860-4e5f-8032-c4c48c8a18b5" providerId="ADAL" clId="{C4E5FCB5-2212-4694-B3D4-F879C46361D6}" dt="2022-05-11T14:48:23.740" v="9176" actId="478"/>
          <ac:picMkLst>
            <pc:docMk/>
            <pc:sldMk cId="3445780147" sldId="333"/>
            <ac:picMk id="48" creationId="{FDD0960A-3991-4E5C-9E8B-94B370BC775F}"/>
          </ac:picMkLst>
        </pc:picChg>
        <pc:picChg chg="del">
          <ac:chgData name="Elli Cosky" userId="bfef3c8e-4860-4e5f-8032-c4c48c8a18b5" providerId="ADAL" clId="{C4E5FCB5-2212-4694-B3D4-F879C46361D6}" dt="2022-05-11T14:48:28.266" v="9179" actId="478"/>
          <ac:picMkLst>
            <pc:docMk/>
            <pc:sldMk cId="3445780147" sldId="333"/>
            <ac:picMk id="49" creationId="{BD661BCE-4462-4966-B0EA-893CEFB1E158}"/>
          </ac:picMkLst>
        </pc:picChg>
        <pc:picChg chg="del">
          <ac:chgData name="Elli Cosky" userId="bfef3c8e-4860-4e5f-8032-c4c48c8a18b5" providerId="ADAL" clId="{C4E5FCB5-2212-4694-B3D4-F879C46361D6}" dt="2022-05-11T14:48:23.740" v="9176" actId="478"/>
          <ac:picMkLst>
            <pc:docMk/>
            <pc:sldMk cId="3445780147" sldId="333"/>
            <ac:picMk id="50" creationId="{032DB102-A96B-44CF-A92E-AAA05C724B00}"/>
          </ac:picMkLst>
        </pc:picChg>
        <pc:picChg chg="del">
          <ac:chgData name="Elli Cosky" userId="bfef3c8e-4860-4e5f-8032-c4c48c8a18b5" providerId="ADAL" clId="{C4E5FCB5-2212-4694-B3D4-F879C46361D6}" dt="2022-05-11T14:48:23.740" v="9176" actId="478"/>
          <ac:picMkLst>
            <pc:docMk/>
            <pc:sldMk cId="3445780147" sldId="333"/>
            <ac:picMk id="51" creationId="{D786A0F5-AF9E-4DB4-8749-D50AB362A535}"/>
          </ac:picMkLst>
        </pc:picChg>
        <pc:picChg chg="del">
          <ac:chgData name="Elli Cosky" userId="bfef3c8e-4860-4e5f-8032-c4c48c8a18b5" providerId="ADAL" clId="{C4E5FCB5-2212-4694-B3D4-F879C46361D6}" dt="2022-05-11T14:48:23.740" v="9176" actId="478"/>
          <ac:picMkLst>
            <pc:docMk/>
            <pc:sldMk cId="3445780147" sldId="333"/>
            <ac:picMk id="52" creationId="{BA886178-0A5B-4AB1-ADBF-8899A5594755}"/>
          </ac:picMkLst>
        </pc:picChg>
        <pc:cxnChg chg="del">
          <ac:chgData name="Elli Cosky" userId="bfef3c8e-4860-4e5f-8032-c4c48c8a18b5" providerId="ADAL" clId="{C4E5FCB5-2212-4694-B3D4-F879C46361D6}" dt="2022-05-11T14:48:33.886" v="9184" actId="478"/>
          <ac:cxnSpMkLst>
            <pc:docMk/>
            <pc:sldMk cId="3445780147" sldId="333"/>
            <ac:cxnSpMk id="15" creationId="{B999E857-668F-4D0C-8C03-3063D6FFBCA7}"/>
          </ac:cxnSpMkLst>
        </pc:cxnChg>
        <pc:cxnChg chg="del">
          <ac:chgData name="Elli Cosky" userId="bfef3c8e-4860-4e5f-8032-c4c48c8a18b5" providerId="ADAL" clId="{C4E5FCB5-2212-4694-B3D4-F879C46361D6}" dt="2022-05-11T14:48:32.793" v="9183" actId="478"/>
          <ac:cxnSpMkLst>
            <pc:docMk/>
            <pc:sldMk cId="3445780147" sldId="333"/>
            <ac:cxnSpMk id="16" creationId="{D7267E43-BB12-4F8A-BDD3-44FBDC6D21E9}"/>
          </ac:cxnSpMkLst>
        </pc:cxnChg>
        <pc:cxnChg chg="del">
          <ac:chgData name="Elli Cosky" userId="bfef3c8e-4860-4e5f-8032-c4c48c8a18b5" providerId="ADAL" clId="{C4E5FCB5-2212-4694-B3D4-F879C46361D6}" dt="2022-05-11T14:48:31.785" v="9182" actId="478"/>
          <ac:cxnSpMkLst>
            <pc:docMk/>
            <pc:sldMk cId="3445780147" sldId="333"/>
            <ac:cxnSpMk id="19" creationId="{CEABCE52-6797-4032-B994-688534E7D2D8}"/>
          </ac:cxnSpMkLst>
        </pc:cxnChg>
        <pc:cxnChg chg="del">
          <ac:chgData name="Elli Cosky" userId="bfef3c8e-4860-4e5f-8032-c4c48c8a18b5" providerId="ADAL" clId="{C4E5FCB5-2212-4694-B3D4-F879C46361D6}" dt="2022-05-11T14:48:30.767" v="9181" actId="478"/>
          <ac:cxnSpMkLst>
            <pc:docMk/>
            <pc:sldMk cId="3445780147" sldId="333"/>
            <ac:cxnSpMk id="22" creationId="{C8570046-100D-46B5-A1AA-FDC8024C29BC}"/>
          </ac:cxnSpMkLst>
        </pc:cxnChg>
        <pc:cxnChg chg="del">
          <ac:chgData name="Elli Cosky" userId="bfef3c8e-4860-4e5f-8032-c4c48c8a18b5" providerId="ADAL" clId="{C4E5FCB5-2212-4694-B3D4-F879C46361D6}" dt="2022-05-11T14:48:23.740" v="9176" actId="478"/>
          <ac:cxnSpMkLst>
            <pc:docMk/>
            <pc:sldMk cId="3445780147" sldId="333"/>
            <ac:cxnSpMk id="30" creationId="{DC1059F8-1C4A-40BC-A2D4-F405897B4B4B}"/>
          </ac:cxnSpMkLst>
        </pc:cxnChg>
        <pc:cxnChg chg="del">
          <ac:chgData name="Elli Cosky" userId="bfef3c8e-4860-4e5f-8032-c4c48c8a18b5" providerId="ADAL" clId="{C4E5FCB5-2212-4694-B3D4-F879C46361D6}" dt="2022-05-11T14:48:23.740" v="9176" actId="478"/>
          <ac:cxnSpMkLst>
            <pc:docMk/>
            <pc:sldMk cId="3445780147" sldId="333"/>
            <ac:cxnSpMk id="39" creationId="{883C3551-E367-4CB7-AB81-176B1987CA75}"/>
          </ac:cxnSpMkLst>
        </pc:cxnChg>
        <pc:cxnChg chg="del">
          <ac:chgData name="Elli Cosky" userId="bfef3c8e-4860-4e5f-8032-c4c48c8a18b5" providerId="ADAL" clId="{C4E5FCB5-2212-4694-B3D4-F879C46361D6}" dt="2022-05-11T14:48:23.740" v="9176" actId="478"/>
          <ac:cxnSpMkLst>
            <pc:docMk/>
            <pc:sldMk cId="3445780147" sldId="333"/>
            <ac:cxnSpMk id="40" creationId="{380A7B96-4D25-4746-83D8-36CA3DDEB4AD}"/>
          </ac:cxnSpMkLst>
        </pc:cxnChg>
      </pc:sldChg>
    </pc:docChg>
  </pc:docChgLst>
  <pc:docChgLst>
    <pc:chgData name="Tammy Wierciak" userId="S::twierciak@metrostratgroup.com::1ad376c4-e968-4b98-a257-7daa1b635c35" providerId="AD" clId="Web-{1F25AD1F-023D-DB08-2449-E366B406ECF5}"/>
    <pc:docChg chg="modSld">
      <pc:chgData name="Tammy Wierciak" userId="S::twierciak@metrostratgroup.com::1ad376c4-e968-4b98-a257-7daa1b635c35" providerId="AD" clId="Web-{1F25AD1F-023D-DB08-2449-E366B406ECF5}" dt="2022-05-20T17:42:35.633" v="0" actId="1076"/>
      <pc:docMkLst>
        <pc:docMk/>
      </pc:docMkLst>
      <pc:sldChg chg="modSp">
        <pc:chgData name="Tammy Wierciak" userId="S::twierciak@metrostratgroup.com::1ad376c4-e968-4b98-a257-7daa1b635c35" providerId="AD" clId="Web-{1F25AD1F-023D-DB08-2449-E366B406ECF5}" dt="2022-05-20T17:42:35.633" v="0" actId="1076"/>
        <pc:sldMkLst>
          <pc:docMk/>
          <pc:sldMk cId="2890251826" sldId="322"/>
        </pc:sldMkLst>
        <pc:picChg chg="mod">
          <ac:chgData name="Tammy Wierciak" userId="S::twierciak@metrostratgroup.com::1ad376c4-e968-4b98-a257-7daa1b635c35" providerId="AD" clId="Web-{1F25AD1F-023D-DB08-2449-E366B406ECF5}" dt="2022-05-20T17:42:35.633" v="0" actId="1076"/>
          <ac:picMkLst>
            <pc:docMk/>
            <pc:sldMk cId="2890251826" sldId="322"/>
            <ac:picMk id="3" creationId="{71AE4147-678E-60AA-EAF2-12A26E8E5258}"/>
          </ac:picMkLst>
        </pc:picChg>
      </pc:sldChg>
    </pc:docChg>
  </pc:docChgLst>
  <pc:docChgLst>
    <pc:chgData name="mreznicek@esiltd.com" userId="S::urn:spo:guest#mreznicek@esiltd.com::" providerId="AD" clId="Web-{EF648737-DD5B-4243-97C0-C08A4EAEEB4B}"/>
    <pc:docChg chg="mod">
      <pc:chgData name="mreznicek@esiltd.com" userId="S::urn:spo:guest#mreznicek@esiltd.com::" providerId="AD" clId="Web-{EF648737-DD5B-4243-97C0-C08A4EAEEB4B}" dt="2022-04-21T18:07:35.083" v="1"/>
      <pc:docMkLst>
        <pc:docMk/>
      </pc:docMkLst>
      <pc:sldChg chg="addCm">
        <pc:chgData name="mreznicek@esiltd.com" userId="S::urn:spo:guest#mreznicek@esiltd.com::" providerId="AD" clId="Web-{EF648737-DD5B-4243-97C0-C08A4EAEEB4B}" dt="2022-04-21T18:07:35.083" v="1"/>
        <pc:sldMkLst>
          <pc:docMk/>
          <pc:sldMk cId="992780" sldId="268"/>
        </pc:sldMkLst>
      </pc:sldChg>
    </pc:docChg>
  </pc:docChgLst>
  <pc:docChgLst>
    <pc:chgData name="Elli Cosky" userId="S::ecosky@metrostratgroup.com::bfef3c8e-4860-4e5f-8032-c4c48c8a18b5" providerId="AD" clId="Web-{7B2CF2E2-4AEC-3344-8DA5-EEF6E63609CA}"/>
    <pc:docChg chg="modSld">
      <pc:chgData name="Elli Cosky" userId="S::ecosky@metrostratgroup.com::bfef3c8e-4860-4e5f-8032-c4c48c8a18b5" providerId="AD" clId="Web-{7B2CF2E2-4AEC-3344-8DA5-EEF6E63609CA}" dt="2021-12-01T17:29:42.547" v="7"/>
      <pc:docMkLst>
        <pc:docMk/>
      </pc:docMkLst>
      <pc:sldChg chg="addSp delSp modSp">
        <pc:chgData name="Elli Cosky" userId="S::ecosky@metrostratgroup.com::bfef3c8e-4860-4e5f-8032-c4c48c8a18b5" providerId="AD" clId="Web-{7B2CF2E2-4AEC-3344-8DA5-EEF6E63609CA}" dt="2021-12-01T17:26:45.825" v="3" actId="14100"/>
        <pc:sldMkLst>
          <pc:docMk/>
          <pc:sldMk cId="1217399480" sldId="267"/>
        </pc:sldMkLst>
        <pc:spChg chg="add del mod">
          <ac:chgData name="Elli Cosky" userId="S::ecosky@metrostratgroup.com::bfef3c8e-4860-4e5f-8032-c4c48c8a18b5" providerId="AD" clId="Web-{7B2CF2E2-4AEC-3344-8DA5-EEF6E63609CA}" dt="2021-12-01T17:26:33.528" v="1"/>
          <ac:spMkLst>
            <pc:docMk/>
            <pc:sldMk cId="1217399480" sldId="267"/>
            <ac:spMk id="4" creationId="{DC472E29-E676-4D9B-9642-C8F82744A2B2}"/>
          </ac:spMkLst>
        </pc:spChg>
        <pc:picChg chg="add mod ord">
          <ac:chgData name="Elli Cosky" userId="S::ecosky@metrostratgroup.com::bfef3c8e-4860-4e5f-8032-c4c48c8a18b5" providerId="AD" clId="Web-{7B2CF2E2-4AEC-3344-8DA5-EEF6E63609CA}" dt="2021-12-01T17:26:45.825" v="3" actId="14100"/>
          <ac:picMkLst>
            <pc:docMk/>
            <pc:sldMk cId="1217399480" sldId="267"/>
            <ac:picMk id="6" creationId="{59C13C18-5A4A-4FBD-85C5-0453B887066A}"/>
          </ac:picMkLst>
        </pc:picChg>
        <pc:picChg chg="del">
          <ac:chgData name="Elli Cosky" userId="S::ecosky@metrostratgroup.com::bfef3c8e-4860-4e5f-8032-c4c48c8a18b5" providerId="AD" clId="Web-{7B2CF2E2-4AEC-3344-8DA5-EEF6E63609CA}" dt="2021-12-01T17:26:13.106" v="0"/>
          <ac:picMkLst>
            <pc:docMk/>
            <pc:sldMk cId="1217399480" sldId="267"/>
            <ac:picMk id="13" creationId="{88FF7347-D9B8-41F2-B212-46242C5669F6}"/>
          </ac:picMkLst>
        </pc:picChg>
      </pc:sldChg>
      <pc:sldChg chg="addSp delSp modSp">
        <pc:chgData name="Elli Cosky" userId="S::ecosky@metrostratgroup.com::bfef3c8e-4860-4e5f-8032-c4c48c8a18b5" providerId="AD" clId="Web-{7B2CF2E2-4AEC-3344-8DA5-EEF6E63609CA}" dt="2021-12-01T17:29:42.547" v="7"/>
        <pc:sldMkLst>
          <pc:docMk/>
          <pc:sldMk cId="3778206976" sldId="313"/>
        </pc:sldMkLst>
        <pc:spChg chg="add del mod">
          <ac:chgData name="Elli Cosky" userId="S::ecosky@metrostratgroup.com::bfef3c8e-4860-4e5f-8032-c4c48c8a18b5" providerId="AD" clId="Web-{7B2CF2E2-4AEC-3344-8DA5-EEF6E63609CA}" dt="2021-12-01T17:29:42.547" v="7"/>
          <ac:spMkLst>
            <pc:docMk/>
            <pc:sldMk cId="3778206976" sldId="313"/>
            <ac:spMk id="2" creationId="{8A4B692B-E25F-476B-A39A-CF94C5E053C8}"/>
          </ac:spMkLst>
        </pc:spChg>
        <pc:picChg chg="mod">
          <ac:chgData name="Elli Cosky" userId="S::ecosky@metrostratgroup.com::bfef3c8e-4860-4e5f-8032-c4c48c8a18b5" providerId="AD" clId="Web-{7B2CF2E2-4AEC-3344-8DA5-EEF6E63609CA}" dt="2021-12-01T17:29:20.359" v="4" actId="1076"/>
          <ac:picMkLst>
            <pc:docMk/>
            <pc:sldMk cId="3778206976" sldId="313"/>
            <ac:picMk id="3" creationId="{2B7B2018-9B72-40B8-9E3D-9A5C0CD203BC}"/>
          </ac:picMkLst>
        </pc:picChg>
      </pc:sldChg>
    </pc:docChg>
  </pc:docChgLst>
  <pc:docChgLst>
    <pc:chgData name="Elli Cosky" userId="S::ecosky@metrostratgroup.com::bfef3c8e-4860-4e5f-8032-c4c48c8a18b5" providerId="AD" clId="Web-{76C567E8-B46A-E64B-99ED-32F48E1D5E28}"/>
    <pc:docChg chg="modSld">
      <pc:chgData name="Elli Cosky" userId="S::ecosky@metrostratgroup.com::bfef3c8e-4860-4e5f-8032-c4c48c8a18b5" providerId="AD" clId="Web-{76C567E8-B46A-E64B-99ED-32F48E1D5E28}" dt="2021-11-16T15:32:26.962" v="332" actId="1076"/>
      <pc:docMkLst>
        <pc:docMk/>
      </pc:docMkLst>
      <pc:sldChg chg="addSp delSp modSp">
        <pc:chgData name="Elli Cosky" userId="S::ecosky@metrostratgroup.com::bfef3c8e-4860-4e5f-8032-c4c48c8a18b5" providerId="AD" clId="Web-{76C567E8-B46A-E64B-99ED-32F48E1D5E28}" dt="2021-11-16T15:32:26.962" v="332" actId="1076"/>
        <pc:sldMkLst>
          <pc:docMk/>
          <pc:sldMk cId="2639649326" sldId="315"/>
        </pc:sldMkLst>
        <pc:spChg chg="add mod">
          <ac:chgData name="Elli Cosky" userId="S::ecosky@metrostratgroup.com::bfef3c8e-4860-4e5f-8032-c4c48c8a18b5" providerId="AD" clId="Web-{76C567E8-B46A-E64B-99ED-32F48E1D5E28}" dt="2021-11-16T15:30:04.720" v="315" actId="20577"/>
          <ac:spMkLst>
            <pc:docMk/>
            <pc:sldMk cId="2639649326" sldId="315"/>
            <ac:spMk id="2" creationId="{BC25F34F-8457-4450-9F60-781A1FFC971C}"/>
          </ac:spMkLst>
        </pc:spChg>
        <pc:spChg chg="add mod">
          <ac:chgData name="Elli Cosky" userId="S::ecosky@metrostratgroup.com::bfef3c8e-4860-4e5f-8032-c4c48c8a18b5" providerId="AD" clId="Web-{76C567E8-B46A-E64B-99ED-32F48E1D5E28}" dt="2021-11-16T15:32:05.789" v="329" actId="1076"/>
          <ac:spMkLst>
            <pc:docMk/>
            <pc:sldMk cId="2639649326" sldId="315"/>
            <ac:spMk id="3" creationId="{F0145DC0-3DC8-41DF-B178-E2F144399453}"/>
          </ac:spMkLst>
        </pc:spChg>
        <pc:spChg chg="add mod">
          <ac:chgData name="Elli Cosky" userId="S::ecosky@metrostratgroup.com::bfef3c8e-4860-4e5f-8032-c4c48c8a18b5" providerId="AD" clId="Web-{76C567E8-B46A-E64B-99ED-32F48E1D5E28}" dt="2021-11-16T15:22:53.370" v="175" actId="1076"/>
          <ac:spMkLst>
            <pc:docMk/>
            <pc:sldMk cId="2639649326" sldId="315"/>
            <ac:spMk id="6" creationId="{1A928A8B-4ABA-4D23-9F5F-60D4062733FB}"/>
          </ac:spMkLst>
        </pc:spChg>
        <pc:spChg chg="add del">
          <ac:chgData name="Elli Cosky" userId="S::ecosky@metrostratgroup.com::bfef3c8e-4860-4e5f-8032-c4c48c8a18b5" providerId="AD" clId="Web-{76C567E8-B46A-E64B-99ED-32F48E1D5E28}" dt="2021-11-16T15:19:43.219" v="36"/>
          <ac:spMkLst>
            <pc:docMk/>
            <pc:sldMk cId="2639649326" sldId="315"/>
            <ac:spMk id="7" creationId="{1F4FF0D4-2B0F-4B69-BC66-B5E67FB0D2F0}"/>
          </ac:spMkLst>
        </pc:spChg>
        <pc:spChg chg="add del">
          <ac:chgData name="Elli Cosky" userId="S::ecosky@metrostratgroup.com::bfef3c8e-4860-4e5f-8032-c4c48c8a18b5" providerId="AD" clId="Web-{76C567E8-B46A-E64B-99ED-32F48E1D5E28}" dt="2021-11-16T15:19:41.078" v="35"/>
          <ac:spMkLst>
            <pc:docMk/>
            <pc:sldMk cId="2639649326" sldId="315"/>
            <ac:spMk id="9" creationId="{2066C611-DB40-400D-9266-BEF8EB9B3C25}"/>
          </ac:spMkLst>
        </pc:spChg>
        <pc:spChg chg="add del">
          <ac:chgData name="Elli Cosky" userId="S::ecosky@metrostratgroup.com::bfef3c8e-4860-4e5f-8032-c4c48c8a18b5" providerId="AD" clId="Web-{76C567E8-B46A-E64B-99ED-32F48E1D5E28}" dt="2021-11-16T15:19:39.172" v="34"/>
          <ac:spMkLst>
            <pc:docMk/>
            <pc:sldMk cId="2639649326" sldId="315"/>
            <ac:spMk id="10" creationId="{727160C2-2B07-418A-A1B8-F093A8D04AEE}"/>
          </ac:spMkLst>
        </pc:spChg>
        <pc:spChg chg="add del mod">
          <ac:chgData name="Elli Cosky" userId="S::ecosky@metrostratgroup.com::bfef3c8e-4860-4e5f-8032-c4c48c8a18b5" providerId="AD" clId="Web-{76C567E8-B46A-E64B-99ED-32F48E1D5E28}" dt="2021-11-16T15:19:37" v="33"/>
          <ac:spMkLst>
            <pc:docMk/>
            <pc:sldMk cId="2639649326" sldId="315"/>
            <ac:spMk id="11" creationId="{F695B527-8833-4E0B-BCE5-1161D8C51E49}"/>
          </ac:spMkLst>
        </pc:spChg>
        <pc:spChg chg="add mod">
          <ac:chgData name="Elli Cosky" userId="S::ecosky@metrostratgroup.com::bfef3c8e-4860-4e5f-8032-c4c48c8a18b5" providerId="AD" clId="Web-{76C567E8-B46A-E64B-99ED-32F48E1D5E28}" dt="2021-11-16T15:21:48.038" v="144" actId="1076"/>
          <ac:spMkLst>
            <pc:docMk/>
            <pc:sldMk cId="2639649326" sldId="315"/>
            <ac:spMk id="12" creationId="{FC84F63F-1AF3-4914-B8B2-910482153505}"/>
          </ac:spMkLst>
        </pc:spChg>
        <pc:spChg chg="add mod">
          <ac:chgData name="Elli Cosky" userId="S::ecosky@metrostratgroup.com::bfef3c8e-4860-4e5f-8032-c4c48c8a18b5" providerId="AD" clId="Web-{76C567E8-B46A-E64B-99ED-32F48E1D5E28}" dt="2021-11-16T15:31:59.508" v="328" actId="1076"/>
          <ac:spMkLst>
            <pc:docMk/>
            <pc:sldMk cId="2639649326" sldId="315"/>
            <ac:spMk id="13" creationId="{E2A8F8A8-BF86-4895-AAA8-B8BB963F0B4B}"/>
          </ac:spMkLst>
        </pc:spChg>
        <pc:spChg chg="add mod">
          <ac:chgData name="Elli Cosky" userId="S::ecosky@metrostratgroup.com::bfef3c8e-4860-4e5f-8032-c4c48c8a18b5" providerId="AD" clId="Web-{76C567E8-B46A-E64B-99ED-32F48E1D5E28}" dt="2021-11-16T15:26:57.179" v="289" actId="14100"/>
          <ac:spMkLst>
            <pc:docMk/>
            <pc:sldMk cId="2639649326" sldId="315"/>
            <ac:spMk id="14" creationId="{78B834F5-CF1F-431F-825F-82C3F257C45B}"/>
          </ac:spMkLst>
        </pc:spChg>
        <pc:spChg chg="add mod">
          <ac:chgData name="Elli Cosky" userId="S::ecosky@metrostratgroup.com::bfef3c8e-4860-4e5f-8032-c4c48c8a18b5" providerId="AD" clId="Web-{76C567E8-B46A-E64B-99ED-32F48E1D5E28}" dt="2021-11-16T15:26:14.302" v="282" actId="14100"/>
          <ac:spMkLst>
            <pc:docMk/>
            <pc:sldMk cId="2639649326" sldId="315"/>
            <ac:spMk id="15" creationId="{0B6674DA-4228-4450-A2F3-90D03CE0B4AB}"/>
          </ac:spMkLst>
        </pc:spChg>
        <pc:spChg chg="add mod">
          <ac:chgData name="Elli Cosky" userId="S::ecosky@metrostratgroup.com::bfef3c8e-4860-4e5f-8032-c4c48c8a18b5" providerId="AD" clId="Web-{76C567E8-B46A-E64B-99ED-32F48E1D5E28}" dt="2021-11-16T15:31:37.553" v="326" actId="20577"/>
          <ac:spMkLst>
            <pc:docMk/>
            <pc:sldMk cId="2639649326" sldId="315"/>
            <ac:spMk id="16" creationId="{81E9318F-CA18-4E38-9AE3-9BCC29319F47}"/>
          </ac:spMkLst>
        </pc:spChg>
        <pc:spChg chg="add mod">
          <ac:chgData name="Elli Cosky" userId="S::ecosky@metrostratgroup.com::bfef3c8e-4860-4e5f-8032-c4c48c8a18b5" providerId="AD" clId="Web-{76C567E8-B46A-E64B-99ED-32F48E1D5E28}" dt="2021-11-16T15:27:05.961" v="291" actId="1076"/>
          <ac:spMkLst>
            <pc:docMk/>
            <pc:sldMk cId="2639649326" sldId="315"/>
            <ac:spMk id="17" creationId="{A8A6210D-368B-4686-BF03-66DB56452B72}"/>
          </ac:spMkLst>
        </pc:spChg>
        <pc:spChg chg="add mod">
          <ac:chgData name="Elli Cosky" userId="S::ecosky@metrostratgroup.com::bfef3c8e-4860-4e5f-8032-c4c48c8a18b5" providerId="AD" clId="Web-{76C567E8-B46A-E64B-99ED-32F48E1D5E28}" dt="2021-11-16T15:25:27.346" v="275" actId="20577"/>
          <ac:spMkLst>
            <pc:docMk/>
            <pc:sldMk cId="2639649326" sldId="315"/>
            <ac:spMk id="18" creationId="{ADE16EB8-597B-41EE-9270-F5034D23CE50}"/>
          </ac:spMkLst>
        </pc:spChg>
        <pc:spChg chg="add mod">
          <ac:chgData name="Elli Cosky" userId="S::ecosky@metrostratgroup.com::bfef3c8e-4860-4e5f-8032-c4c48c8a18b5" providerId="AD" clId="Web-{76C567E8-B46A-E64B-99ED-32F48E1D5E28}" dt="2021-11-16T15:28:31.466" v="299"/>
          <ac:spMkLst>
            <pc:docMk/>
            <pc:sldMk cId="2639649326" sldId="315"/>
            <ac:spMk id="19" creationId="{1EE814D6-E828-4485-B72A-D97D3B569886}"/>
          </ac:spMkLst>
        </pc:spChg>
        <pc:spChg chg="add mod">
          <ac:chgData name="Elli Cosky" userId="S::ecosky@metrostratgroup.com::bfef3c8e-4860-4e5f-8032-c4c48c8a18b5" providerId="AD" clId="Web-{76C567E8-B46A-E64B-99ED-32F48E1D5E28}" dt="2021-11-16T15:29:31.750" v="310" actId="20577"/>
          <ac:spMkLst>
            <pc:docMk/>
            <pc:sldMk cId="2639649326" sldId="315"/>
            <ac:spMk id="20" creationId="{61A17780-BA0B-4213-9E92-083731EE1D85}"/>
          </ac:spMkLst>
        </pc:spChg>
        <pc:spChg chg="add mod">
          <ac:chgData name="Elli Cosky" userId="S::ecosky@metrostratgroup.com::bfef3c8e-4860-4e5f-8032-c4c48c8a18b5" providerId="AD" clId="Web-{76C567E8-B46A-E64B-99ED-32F48E1D5E28}" dt="2021-11-16T15:31:47.116" v="327" actId="1076"/>
          <ac:spMkLst>
            <pc:docMk/>
            <pc:sldMk cId="2639649326" sldId="315"/>
            <ac:spMk id="21" creationId="{32032FA4-8AA7-4C64-90E5-F714BF2D68B4}"/>
          </ac:spMkLst>
        </pc:spChg>
        <pc:graphicFrameChg chg="mod modGraphic">
          <ac:chgData name="Elli Cosky" userId="S::ecosky@metrostratgroup.com::bfef3c8e-4860-4e5f-8032-c4c48c8a18b5" providerId="AD" clId="Web-{76C567E8-B46A-E64B-99ED-32F48E1D5E28}" dt="2021-11-16T15:32:26.962" v="332" actId="1076"/>
          <ac:graphicFrameMkLst>
            <pc:docMk/>
            <pc:sldMk cId="2639649326" sldId="315"/>
            <ac:graphicFrameMk id="8" creationId="{D6D9DBC8-4ADD-44FE-8274-1C3E8A82E533}"/>
          </ac:graphicFrameMkLst>
        </pc:graphicFrameChg>
      </pc:sldChg>
    </pc:docChg>
  </pc:docChgLst>
  <pc:docChgLst>
    <pc:chgData name="Eldringhoff, William" userId="S::weldringhoff_knightea.com#ext#@metrostrategiesinc.com::fe9d2daa-cc1d-4710-897a-9e843487daa9" providerId="AD" clId="Web-{59679B8E-95A4-3AED-204F-26688E1B93A0}"/>
    <pc:docChg chg="mod modSld">
      <pc:chgData name="Eldringhoff, William" userId="S::weldringhoff_knightea.com#ext#@metrostrategiesinc.com::fe9d2daa-cc1d-4710-897a-9e843487daa9" providerId="AD" clId="Web-{59679B8E-95A4-3AED-204F-26688E1B93A0}" dt="2022-05-12T22:54:34.678" v="3651"/>
      <pc:docMkLst>
        <pc:docMk/>
      </pc:docMkLst>
      <pc:sldChg chg="modNotes">
        <pc:chgData name="Eldringhoff, William" userId="S::weldringhoff_knightea.com#ext#@metrostrategiesinc.com::fe9d2daa-cc1d-4710-897a-9e843487daa9" providerId="AD" clId="Web-{59679B8E-95A4-3AED-204F-26688E1B93A0}" dt="2022-05-10T22:46:35.927" v="13"/>
        <pc:sldMkLst>
          <pc:docMk/>
          <pc:sldMk cId="587933338" sldId="256"/>
        </pc:sldMkLst>
      </pc:sldChg>
      <pc:sldChg chg="modSp modNotes">
        <pc:chgData name="Eldringhoff, William" userId="S::weldringhoff_knightea.com#ext#@metrostrategiesinc.com::fe9d2daa-cc1d-4710-897a-9e843487daa9" providerId="AD" clId="Web-{59679B8E-95A4-3AED-204F-26688E1B93A0}" dt="2022-05-10T22:56:45.897" v="164"/>
        <pc:sldMkLst>
          <pc:docMk/>
          <pc:sldMk cId="2674471113" sldId="257"/>
        </pc:sldMkLst>
        <pc:spChg chg="mod">
          <ac:chgData name="Eldringhoff, William" userId="S::weldringhoff_knightea.com#ext#@metrostrategiesinc.com::fe9d2daa-cc1d-4710-897a-9e843487daa9" providerId="AD" clId="Web-{59679B8E-95A4-3AED-204F-26688E1B93A0}" dt="2022-05-10T22:52:46.781" v="68" actId="20577"/>
          <ac:spMkLst>
            <pc:docMk/>
            <pc:sldMk cId="2674471113" sldId="257"/>
            <ac:spMk id="2" creationId="{927FBC86-65C5-45D1-9C13-73E8ADB29B93}"/>
          </ac:spMkLst>
        </pc:spChg>
      </pc:sldChg>
      <pc:sldChg chg="modNotes">
        <pc:chgData name="Eldringhoff, William" userId="S::weldringhoff_knightea.com#ext#@metrostrategiesinc.com::fe9d2daa-cc1d-4710-897a-9e843487daa9" providerId="AD" clId="Web-{59679B8E-95A4-3AED-204F-26688E1B93A0}" dt="2022-05-10T22:50:52.199" v="51"/>
        <pc:sldMkLst>
          <pc:docMk/>
          <pc:sldMk cId="3825430641" sldId="258"/>
        </pc:sldMkLst>
      </pc:sldChg>
      <pc:sldChg chg="modNotes">
        <pc:chgData name="Eldringhoff, William" userId="S::weldringhoff_knightea.com#ext#@metrostrategiesinc.com::fe9d2daa-cc1d-4710-897a-9e843487daa9" providerId="AD" clId="Web-{59679B8E-95A4-3AED-204F-26688E1B93A0}" dt="2022-05-11T13:47:36.629" v="304"/>
        <pc:sldMkLst>
          <pc:docMk/>
          <pc:sldMk cId="1217399480" sldId="267"/>
        </pc:sldMkLst>
      </pc:sldChg>
      <pc:sldChg chg="modSp modNotes">
        <pc:chgData name="Eldringhoff, William" userId="S::weldringhoff_knightea.com#ext#@metrostrategiesinc.com::fe9d2daa-cc1d-4710-897a-9e843487daa9" providerId="AD" clId="Web-{59679B8E-95A4-3AED-204F-26688E1B93A0}" dt="2022-05-10T23:02:12.266" v="199"/>
        <pc:sldMkLst>
          <pc:docMk/>
          <pc:sldMk cId="992780" sldId="268"/>
        </pc:sldMkLst>
        <pc:spChg chg="mod">
          <ac:chgData name="Eldringhoff, William" userId="S::weldringhoff_knightea.com#ext#@metrostrategiesinc.com::fe9d2daa-cc1d-4710-897a-9e843487daa9" providerId="AD" clId="Web-{59679B8E-95A4-3AED-204F-26688E1B93A0}" dt="2022-05-10T22:58:39.650" v="169" actId="20577"/>
          <ac:spMkLst>
            <pc:docMk/>
            <pc:sldMk cId="992780" sldId="268"/>
            <ac:spMk id="2" creationId="{5374927E-29B9-4B35-BC17-E8802922F4D3}"/>
          </ac:spMkLst>
        </pc:spChg>
      </pc:sldChg>
      <pc:sldChg chg="modNotes">
        <pc:chgData name="Eldringhoff, William" userId="S::weldringhoff_knightea.com#ext#@metrostrategiesinc.com::fe9d2daa-cc1d-4710-897a-9e843487daa9" providerId="AD" clId="Web-{59679B8E-95A4-3AED-204F-26688E1B93A0}" dt="2022-05-11T15:29:01.636" v="770"/>
        <pc:sldMkLst>
          <pc:docMk/>
          <pc:sldMk cId="421222135" sldId="271"/>
        </pc:sldMkLst>
      </pc:sldChg>
      <pc:sldChg chg="addCm">
        <pc:chgData name="Eldringhoff, William" userId="S::weldringhoff_knightea.com#ext#@metrostrategiesinc.com::fe9d2daa-cc1d-4710-897a-9e843487daa9" providerId="AD" clId="Web-{59679B8E-95A4-3AED-204F-26688E1B93A0}" dt="2022-05-11T15:13:17.134" v="503"/>
        <pc:sldMkLst>
          <pc:docMk/>
          <pc:sldMk cId="217069321" sldId="273"/>
        </pc:sldMkLst>
      </pc:sldChg>
      <pc:sldChg chg="modNotes">
        <pc:chgData name="Eldringhoff, William" userId="S::weldringhoff_knightea.com#ext#@metrostrategiesinc.com::fe9d2daa-cc1d-4710-897a-9e843487daa9" providerId="AD" clId="Web-{59679B8E-95A4-3AED-204F-26688E1B93A0}" dt="2022-05-12T15:10:05.481" v="2287"/>
        <pc:sldMkLst>
          <pc:docMk/>
          <pc:sldMk cId="2650719685" sldId="286"/>
        </pc:sldMkLst>
      </pc:sldChg>
      <pc:sldChg chg="modNotes">
        <pc:chgData name="Eldringhoff, William" userId="S::weldringhoff_knightea.com#ext#@metrostrategiesinc.com::fe9d2daa-cc1d-4710-897a-9e843487daa9" providerId="AD" clId="Web-{59679B8E-95A4-3AED-204F-26688E1B93A0}" dt="2022-05-12T15:02:57.171" v="2192"/>
        <pc:sldMkLst>
          <pc:docMk/>
          <pc:sldMk cId="4241346597" sldId="287"/>
        </pc:sldMkLst>
      </pc:sldChg>
      <pc:sldChg chg="modNotes">
        <pc:chgData name="Eldringhoff, William" userId="S::weldringhoff_knightea.com#ext#@metrostrategiesinc.com::fe9d2daa-cc1d-4710-897a-9e843487daa9" providerId="AD" clId="Web-{59679B8E-95A4-3AED-204F-26688E1B93A0}" dt="2022-05-12T15:06:15.333" v="2276"/>
        <pc:sldMkLst>
          <pc:docMk/>
          <pc:sldMk cId="972107781" sldId="292"/>
        </pc:sldMkLst>
      </pc:sldChg>
      <pc:sldChg chg="modNotes">
        <pc:chgData name="Eldringhoff, William" userId="S::weldringhoff_knightea.com#ext#@metrostrategiesinc.com::fe9d2daa-cc1d-4710-897a-9e843487daa9" providerId="AD" clId="Web-{59679B8E-95A4-3AED-204F-26688E1B93A0}" dt="2022-05-12T15:10:25.216" v="2290"/>
        <pc:sldMkLst>
          <pc:docMk/>
          <pc:sldMk cId="2070643490" sldId="293"/>
        </pc:sldMkLst>
      </pc:sldChg>
      <pc:sldChg chg="modSp modNotes">
        <pc:chgData name="Eldringhoff, William" userId="S::weldringhoff_knightea.com#ext#@metrostrategiesinc.com::fe9d2daa-cc1d-4710-897a-9e843487daa9" providerId="AD" clId="Web-{59679B8E-95A4-3AED-204F-26688E1B93A0}" dt="2022-05-11T21:57:23.913" v="1870" actId="20577"/>
        <pc:sldMkLst>
          <pc:docMk/>
          <pc:sldMk cId="2948608655" sldId="297"/>
        </pc:sldMkLst>
        <pc:spChg chg="mod">
          <ac:chgData name="Eldringhoff, William" userId="S::weldringhoff_knightea.com#ext#@metrostrategiesinc.com::fe9d2daa-cc1d-4710-897a-9e843487daa9" providerId="AD" clId="Web-{59679B8E-95A4-3AED-204F-26688E1B93A0}" dt="2022-05-11T21:57:23.913" v="1870" actId="20577"/>
          <ac:spMkLst>
            <pc:docMk/>
            <pc:sldMk cId="2948608655" sldId="297"/>
            <ac:spMk id="10" creationId="{F7B8593C-B480-40FC-BEF2-99B4D545D1E1}"/>
          </ac:spMkLst>
        </pc:spChg>
      </pc:sldChg>
      <pc:sldChg chg="modNotes">
        <pc:chgData name="Eldringhoff, William" userId="S::weldringhoff_knightea.com#ext#@metrostrategiesinc.com::fe9d2daa-cc1d-4710-897a-9e843487daa9" providerId="AD" clId="Web-{59679B8E-95A4-3AED-204F-26688E1B93A0}" dt="2022-05-10T22:49:46.760" v="37"/>
        <pc:sldMkLst>
          <pc:docMk/>
          <pc:sldMk cId="956805603" sldId="299"/>
        </pc:sldMkLst>
      </pc:sldChg>
      <pc:sldChg chg="modNotes">
        <pc:chgData name="Eldringhoff, William" userId="S::weldringhoff_knightea.com#ext#@metrostrategiesinc.com::fe9d2daa-cc1d-4710-897a-9e843487daa9" providerId="AD" clId="Web-{59679B8E-95A4-3AED-204F-26688E1B93A0}" dt="2022-05-10T23:11:05.031" v="293"/>
        <pc:sldMkLst>
          <pc:docMk/>
          <pc:sldMk cId="950196727" sldId="300"/>
        </pc:sldMkLst>
      </pc:sldChg>
      <pc:sldChg chg="modNotes">
        <pc:chgData name="Eldringhoff, William" userId="S::weldringhoff_knightea.com#ext#@metrostrategiesinc.com::fe9d2daa-cc1d-4710-897a-9e843487daa9" providerId="AD" clId="Web-{59679B8E-95A4-3AED-204F-26688E1B93A0}" dt="2022-05-11T13:48:05.083" v="309"/>
        <pc:sldMkLst>
          <pc:docMk/>
          <pc:sldMk cId="3980465328" sldId="303"/>
        </pc:sldMkLst>
      </pc:sldChg>
      <pc:sldChg chg="modSp addAnim delAnim modNotes">
        <pc:chgData name="Eldringhoff, William" userId="S::weldringhoff_knightea.com#ext#@metrostrategiesinc.com::fe9d2daa-cc1d-4710-897a-9e843487daa9" providerId="AD" clId="Web-{59679B8E-95A4-3AED-204F-26688E1B93A0}" dt="2022-05-12T22:53:03.269" v="3647" actId="20577"/>
        <pc:sldMkLst>
          <pc:docMk/>
          <pc:sldMk cId="1478227326" sldId="307"/>
        </pc:sldMkLst>
        <pc:spChg chg="mod">
          <ac:chgData name="Eldringhoff, William" userId="S::weldringhoff_knightea.com#ext#@metrostrategiesinc.com::fe9d2daa-cc1d-4710-897a-9e843487daa9" providerId="AD" clId="Web-{59679B8E-95A4-3AED-204F-26688E1B93A0}" dt="2022-05-12T22:53:03.269" v="3647" actId="20577"/>
          <ac:spMkLst>
            <pc:docMk/>
            <pc:sldMk cId="1478227326" sldId="307"/>
            <ac:spMk id="7" creationId="{45F5B012-934D-4C46-9FC5-35D015CB3B14}"/>
          </ac:spMkLst>
        </pc:spChg>
      </pc:sldChg>
      <pc:sldChg chg="modSp modNotes">
        <pc:chgData name="Eldringhoff, William" userId="S::weldringhoff_knightea.com#ext#@metrostrategiesinc.com::fe9d2daa-cc1d-4710-897a-9e843487daa9" providerId="AD" clId="Web-{59679B8E-95A4-3AED-204F-26688E1B93A0}" dt="2022-05-12T22:53:20.551" v="3650" actId="20577"/>
        <pc:sldMkLst>
          <pc:docMk/>
          <pc:sldMk cId="821373588" sldId="309"/>
        </pc:sldMkLst>
        <pc:spChg chg="mod">
          <ac:chgData name="Eldringhoff, William" userId="S::weldringhoff_knightea.com#ext#@metrostrategiesinc.com::fe9d2daa-cc1d-4710-897a-9e843487daa9" providerId="AD" clId="Web-{59679B8E-95A4-3AED-204F-26688E1B93A0}" dt="2022-05-12T22:53:20.551" v="3650" actId="20577"/>
          <ac:spMkLst>
            <pc:docMk/>
            <pc:sldMk cId="821373588" sldId="309"/>
            <ac:spMk id="8" creationId="{51D16D7C-48C8-48B7-8219-DFE09CF31FBB}"/>
          </ac:spMkLst>
        </pc:spChg>
      </pc:sldChg>
      <pc:sldChg chg="modSp modNotes">
        <pc:chgData name="Eldringhoff, William" userId="S::weldringhoff_knightea.com#ext#@metrostrategiesinc.com::fe9d2daa-cc1d-4710-897a-9e843487daa9" providerId="AD" clId="Web-{59679B8E-95A4-3AED-204F-26688E1B93A0}" dt="2022-05-11T22:02:26.446" v="2056" actId="20577"/>
        <pc:sldMkLst>
          <pc:docMk/>
          <pc:sldMk cId="712989357" sldId="310"/>
        </pc:sldMkLst>
        <pc:spChg chg="mod">
          <ac:chgData name="Eldringhoff, William" userId="S::weldringhoff_knightea.com#ext#@metrostrategiesinc.com::fe9d2daa-cc1d-4710-897a-9e843487daa9" providerId="AD" clId="Web-{59679B8E-95A4-3AED-204F-26688E1B93A0}" dt="2022-05-11T22:02:26.446" v="2056" actId="20577"/>
          <ac:spMkLst>
            <pc:docMk/>
            <pc:sldMk cId="712989357" sldId="310"/>
            <ac:spMk id="7" creationId="{F4CDA285-70B7-474B-BF26-E3EDD6017483}"/>
          </ac:spMkLst>
        </pc:spChg>
      </pc:sldChg>
      <pc:sldChg chg="modSp modNotes">
        <pc:chgData name="Eldringhoff, William" userId="S::weldringhoff_knightea.com#ext#@metrostrategiesinc.com::fe9d2daa-cc1d-4710-897a-9e843487daa9" providerId="AD" clId="Web-{59679B8E-95A4-3AED-204F-26688E1B93A0}" dt="2022-05-11T22:02:05.929" v="2022" actId="20577"/>
        <pc:sldMkLst>
          <pc:docMk/>
          <pc:sldMk cId="119643259" sldId="311"/>
        </pc:sldMkLst>
        <pc:spChg chg="mod">
          <ac:chgData name="Eldringhoff, William" userId="S::weldringhoff_knightea.com#ext#@metrostrategiesinc.com::fe9d2daa-cc1d-4710-897a-9e843487daa9" providerId="AD" clId="Web-{59679B8E-95A4-3AED-204F-26688E1B93A0}" dt="2022-05-11T22:02:05.929" v="2022" actId="20577"/>
          <ac:spMkLst>
            <pc:docMk/>
            <pc:sldMk cId="119643259" sldId="311"/>
            <ac:spMk id="6" creationId="{B04DD3A2-1715-40FB-98B2-F4E8A993E072}"/>
          </ac:spMkLst>
        </pc:spChg>
      </pc:sldChg>
      <pc:sldChg chg="modSp modNotes">
        <pc:chgData name="Eldringhoff, William" userId="S::weldringhoff_knightea.com#ext#@metrostrategiesinc.com::fe9d2daa-cc1d-4710-897a-9e843487daa9" providerId="AD" clId="Web-{59679B8E-95A4-3AED-204F-26688E1B93A0}" dt="2022-05-11T22:01:40.146" v="1986" actId="20577"/>
        <pc:sldMkLst>
          <pc:docMk/>
          <pc:sldMk cId="838411467" sldId="312"/>
        </pc:sldMkLst>
        <pc:spChg chg="mod">
          <ac:chgData name="Eldringhoff, William" userId="S::weldringhoff_knightea.com#ext#@metrostrategiesinc.com::fe9d2daa-cc1d-4710-897a-9e843487daa9" providerId="AD" clId="Web-{59679B8E-95A4-3AED-204F-26688E1B93A0}" dt="2022-05-11T22:01:40.146" v="1986" actId="20577"/>
          <ac:spMkLst>
            <pc:docMk/>
            <pc:sldMk cId="838411467" sldId="312"/>
            <ac:spMk id="7" creationId="{538B9036-D0B1-4E12-AB68-868BCBA7D862}"/>
          </ac:spMkLst>
        </pc:spChg>
      </pc:sldChg>
      <pc:sldChg chg="modSp modNotes">
        <pc:chgData name="Eldringhoff, William" userId="S::weldringhoff_knightea.com#ext#@metrostrategiesinc.com::fe9d2daa-cc1d-4710-897a-9e843487daa9" providerId="AD" clId="Web-{59679B8E-95A4-3AED-204F-26688E1B93A0}" dt="2022-05-11T22:03:13.668" v="2118" actId="20577"/>
        <pc:sldMkLst>
          <pc:docMk/>
          <pc:sldMk cId="3778206976" sldId="313"/>
        </pc:sldMkLst>
        <pc:spChg chg="mod">
          <ac:chgData name="Eldringhoff, William" userId="S::weldringhoff_knightea.com#ext#@metrostrategiesinc.com::fe9d2daa-cc1d-4710-897a-9e843487daa9" providerId="AD" clId="Web-{59679B8E-95A4-3AED-204F-26688E1B93A0}" dt="2022-05-11T22:03:13.668" v="2118" actId="20577"/>
          <ac:spMkLst>
            <pc:docMk/>
            <pc:sldMk cId="3778206976" sldId="313"/>
            <ac:spMk id="7" creationId="{E363667D-B0BE-4790-8EA7-7D803B091D67}"/>
          </ac:spMkLst>
        </pc:spChg>
      </pc:sldChg>
      <pc:sldChg chg="modSp modNotes">
        <pc:chgData name="Eldringhoff, William" userId="S::weldringhoff_knightea.com#ext#@metrostrategiesinc.com::fe9d2daa-cc1d-4710-897a-9e843487daa9" providerId="AD" clId="Web-{59679B8E-95A4-3AED-204F-26688E1B93A0}" dt="2022-05-11T22:02:51.557" v="2112" actId="20577"/>
        <pc:sldMkLst>
          <pc:docMk/>
          <pc:sldMk cId="3555055912" sldId="314"/>
        </pc:sldMkLst>
        <pc:spChg chg="mod">
          <ac:chgData name="Eldringhoff, William" userId="S::weldringhoff_knightea.com#ext#@metrostrategiesinc.com::fe9d2daa-cc1d-4710-897a-9e843487daa9" providerId="AD" clId="Web-{59679B8E-95A4-3AED-204F-26688E1B93A0}" dt="2022-05-11T22:02:51.557" v="2112" actId="20577"/>
          <ac:spMkLst>
            <pc:docMk/>
            <pc:sldMk cId="3555055912" sldId="314"/>
            <ac:spMk id="6" creationId="{FAAEC709-BE75-408A-A10C-380A9C4F7292}"/>
          </ac:spMkLst>
        </pc:spChg>
      </pc:sldChg>
      <pc:sldChg chg="modNotes">
        <pc:chgData name="Eldringhoff, William" userId="S::weldringhoff_knightea.com#ext#@metrostrategiesinc.com::fe9d2daa-cc1d-4710-897a-9e843487daa9" providerId="AD" clId="Web-{59679B8E-95A4-3AED-204F-26688E1B93A0}" dt="2022-05-12T15:02:05.201" v="2170"/>
        <pc:sldMkLst>
          <pc:docMk/>
          <pc:sldMk cId="2639649326" sldId="315"/>
        </pc:sldMkLst>
      </pc:sldChg>
      <pc:sldChg chg="modSp addAnim delAnim modNotes">
        <pc:chgData name="Eldringhoff, William" userId="S::weldringhoff_knightea.com#ext#@metrostrategiesinc.com::fe9d2daa-cc1d-4710-897a-9e843487daa9" providerId="AD" clId="Web-{59679B8E-95A4-3AED-204F-26688E1B93A0}" dt="2022-05-12T22:53:11.754" v="3649" actId="20577"/>
        <pc:sldMkLst>
          <pc:docMk/>
          <pc:sldMk cId="1589094049" sldId="316"/>
        </pc:sldMkLst>
        <pc:spChg chg="mod">
          <ac:chgData name="Eldringhoff, William" userId="S::weldringhoff_knightea.com#ext#@metrostrategiesinc.com::fe9d2daa-cc1d-4710-897a-9e843487daa9" providerId="AD" clId="Web-{59679B8E-95A4-3AED-204F-26688E1B93A0}" dt="2022-05-12T22:53:11.754" v="3649" actId="20577"/>
          <ac:spMkLst>
            <pc:docMk/>
            <pc:sldMk cId="1589094049" sldId="316"/>
            <ac:spMk id="7" creationId="{F27F73B5-53A7-4F56-8FEC-6806F9335B8B}"/>
          </ac:spMkLst>
        </pc:spChg>
      </pc:sldChg>
      <pc:sldChg chg="modSp addCm modNotes">
        <pc:chgData name="Eldringhoff, William" userId="S::weldringhoff_knightea.com#ext#@metrostrategiesinc.com::fe9d2daa-cc1d-4710-897a-9e843487daa9" providerId="AD" clId="Web-{59679B8E-95A4-3AED-204F-26688E1B93A0}" dt="2022-05-12T22:54:34.678" v="3651"/>
        <pc:sldMkLst>
          <pc:docMk/>
          <pc:sldMk cId="4079492582" sldId="317"/>
        </pc:sldMkLst>
        <pc:spChg chg="mod">
          <ac:chgData name="Eldringhoff, William" userId="S::weldringhoff_knightea.com#ext#@metrostrategiesinc.com::fe9d2daa-cc1d-4710-897a-9e843487daa9" providerId="AD" clId="Web-{59679B8E-95A4-3AED-204F-26688E1B93A0}" dt="2022-05-12T22:42:09.629" v="3437" actId="20577"/>
          <ac:spMkLst>
            <pc:docMk/>
            <pc:sldMk cId="4079492582" sldId="317"/>
            <ac:spMk id="6" creationId="{E7E912E7-6EC5-4172-9961-7601C17BDC91}"/>
          </ac:spMkLst>
        </pc:spChg>
      </pc:sldChg>
      <pc:sldChg chg="modSp addAnim delAnim modNotes">
        <pc:chgData name="Eldringhoff, William" userId="S::weldringhoff_knightea.com#ext#@metrostrategiesinc.com::fe9d2daa-cc1d-4710-897a-9e843487daa9" providerId="AD" clId="Web-{59679B8E-95A4-3AED-204F-26688E1B93A0}" dt="2022-05-12T22:50:54.578" v="3640" actId="20577"/>
        <pc:sldMkLst>
          <pc:docMk/>
          <pc:sldMk cId="151919481" sldId="318"/>
        </pc:sldMkLst>
        <pc:spChg chg="mod">
          <ac:chgData name="Eldringhoff, William" userId="S::weldringhoff_knightea.com#ext#@metrostrategiesinc.com::fe9d2daa-cc1d-4710-897a-9e843487daa9" providerId="AD" clId="Web-{59679B8E-95A4-3AED-204F-26688E1B93A0}" dt="2022-05-12T22:50:54.578" v="3640" actId="20577"/>
          <ac:spMkLst>
            <pc:docMk/>
            <pc:sldMk cId="151919481" sldId="318"/>
            <ac:spMk id="6" creationId="{F456C01B-B55C-484E-8B88-FB8AB2404270}"/>
          </ac:spMkLst>
        </pc:spChg>
      </pc:sldChg>
      <pc:sldChg chg="modSp addAnim delAnim modNotes">
        <pc:chgData name="Eldringhoff, William" userId="S::weldringhoff_knightea.com#ext#@metrostrategiesinc.com::fe9d2daa-cc1d-4710-897a-9e843487daa9" providerId="AD" clId="Web-{59679B8E-95A4-3AED-204F-26688E1B93A0}" dt="2022-05-12T22:51:08.938" v="3644" actId="20577"/>
        <pc:sldMkLst>
          <pc:docMk/>
          <pc:sldMk cId="1674800748" sldId="319"/>
        </pc:sldMkLst>
        <pc:spChg chg="mod">
          <ac:chgData name="Eldringhoff, William" userId="S::weldringhoff_knightea.com#ext#@metrostrategiesinc.com::fe9d2daa-cc1d-4710-897a-9e843487daa9" providerId="AD" clId="Web-{59679B8E-95A4-3AED-204F-26688E1B93A0}" dt="2022-05-12T22:51:08.938" v="3644" actId="20577"/>
          <ac:spMkLst>
            <pc:docMk/>
            <pc:sldMk cId="1674800748" sldId="319"/>
            <ac:spMk id="6" creationId="{A59273DD-D2CF-4D38-961F-758C7BF41F46}"/>
          </ac:spMkLst>
        </pc:spChg>
      </pc:sldChg>
      <pc:sldChg chg="modSp modNotes">
        <pc:chgData name="Eldringhoff, William" userId="S::weldringhoff_knightea.com#ext#@metrostrategiesinc.com::fe9d2daa-cc1d-4710-897a-9e843487daa9" providerId="AD" clId="Web-{59679B8E-95A4-3AED-204F-26688E1B93A0}" dt="2022-05-11T13:54:45.861" v="501"/>
        <pc:sldMkLst>
          <pc:docMk/>
          <pc:sldMk cId="2890251826" sldId="322"/>
        </pc:sldMkLst>
        <pc:spChg chg="mod">
          <ac:chgData name="Eldringhoff, William" userId="S::weldringhoff_knightea.com#ext#@metrostrategiesinc.com::fe9d2daa-cc1d-4710-897a-9e843487daa9" providerId="AD" clId="Web-{59679B8E-95A4-3AED-204F-26688E1B93A0}" dt="2022-05-11T13:54:43.267" v="500" actId="20577"/>
          <ac:spMkLst>
            <pc:docMk/>
            <pc:sldMk cId="2890251826" sldId="322"/>
            <ac:spMk id="6" creationId="{F1A2629B-03A2-42F9-A1A4-63DEDB15707D}"/>
          </ac:spMkLst>
        </pc:spChg>
      </pc:sldChg>
      <pc:sldChg chg="modNotes">
        <pc:chgData name="Eldringhoff, William" userId="S::weldringhoff_knightea.com#ext#@metrostrategiesinc.com::fe9d2daa-cc1d-4710-897a-9e843487daa9" providerId="AD" clId="Web-{59679B8E-95A4-3AED-204F-26688E1B93A0}" dt="2022-05-10T22:47:23.662" v="29"/>
        <pc:sldMkLst>
          <pc:docMk/>
          <pc:sldMk cId="617029908" sldId="323"/>
        </pc:sldMkLst>
      </pc:sldChg>
      <pc:sldChg chg="modNotes">
        <pc:chgData name="Eldringhoff, William" userId="S::weldringhoff_knightea.com#ext#@metrostrategiesinc.com::fe9d2daa-cc1d-4710-897a-9e843487daa9" providerId="AD" clId="Web-{59679B8E-95A4-3AED-204F-26688E1B93A0}" dt="2022-05-10T23:06:22.085" v="224"/>
        <pc:sldMkLst>
          <pc:docMk/>
          <pc:sldMk cId="1745389746" sldId="324"/>
        </pc:sldMkLst>
      </pc:sldChg>
      <pc:sldChg chg="modNotes">
        <pc:chgData name="Eldringhoff, William" userId="S::weldringhoff_knightea.com#ext#@metrostrategiesinc.com::fe9d2daa-cc1d-4710-897a-9e843487daa9" providerId="AD" clId="Web-{59679B8E-95A4-3AED-204F-26688E1B93A0}" dt="2022-05-12T20:17:24.409" v="3089"/>
        <pc:sldMkLst>
          <pc:docMk/>
          <pc:sldMk cId="3295311223" sldId="325"/>
        </pc:sldMkLst>
      </pc:sldChg>
      <pc:sldChg chg="modNotes">
        <pc:chgData name="Eldringhoff, William" userId="S::weldringhoff_knightea.com#ext#@metrostrategiesinc.com::fe9d2daa-cc1d-4710-897a-9e843487daa9" providerId="AD" clId="Web-{59679B8E-95A4-3AED-204F-26688E1B93A0}" dt="2022-05-11T13:51:14.011" v="385"/>
        <pc:sldMkLst>
          <pc:docMk/>
          <pc:sldMk cId="3690271725" sldId="326"/>
        </pc:sldMkLst>
      </pc:sldChg>
      <pc:sldChg chg="modSp modNotes">
        <pc:chgData name="Eldringhoff, William" userId="S::weldringhoff_knightea.com#ext#@metrostrategiesinc.com::fe9d2daa-cc1d-4710-897a-9e843487daa9" providerId="AD" clId="Web-{59679B8E-95A4-3AED-204F-26688E1B93A0}" dt="2022-05-11T15:38:19.522" v="850"/>
        <pc:sldMkLst>
          <pc:docMk/>
          <pc:sldMk cId="2782758011" sldId="328"/>
        </pc:sldMkLst>
        <pc:cxnChg chg="mod">
          <ac:chgData name="Eldringhoff, William" userId="S::weldringhoff_knightea.com#ext#@metrostrategiesinc.com::fe9d2daa-cc1d-4710-897a-9e843487daa9" providerId="AD" clId="Web-{59679B8E-95A4-3AED-204F-26688E1B93A0}" dt="2022-05-11T15:32:21.109" v="802" actId="14100"/>
          <ac:cxnSpMkLst>
            <pc:docMk/>
            <pc:sldMk cId="2782758011" sldId="328"/>
            <ac:cxnSpMk id="15" creationId="{D89A5166-2A91-40BF-8740-5AA38AFB19D1}"/>
          </ac:cxnSpMkLst>
        </pc:cxnChg>
        <pc:cxnChg chg="mod">
          <ac:chgData name="Eldringhoff, William" userId="S::weldringhoff_knightea.com#ext#@metrostrategiesinc.com::fe9d2daa-cc1d-4710-897a-9e843487daa9" providerId="AD" clId="Web-{59679B8E-95A4-3AED-204F-26688E1B93A0}" dt="2022-05-11T15:32:38.453" v="804" actId="14100"/>
          <ac:cxnSpMkLst>
            <pc:docMk/>
            <pc:sldMk cId="2782758011" sldId="328"/>
            <ac:cxnSpMk id="17" creationId="{0DCAA110-9F55-4881-ACCB-825135E7A4C5}"/>
          </ac:cxnSpMkLst>
        </pc:cxnChg>
      </pc:sldChg>
      <pc:sldChg chg="modNotes">
        <pc:chgData name="Eldringhoff, William" userId="S::weldringhoff_knightea.com#ext#@metrostrategiesinc.com::fe9d2daa-cc1d-4710-897a-9e843487daa9" providerId="AD" clId="Web-{59679B8E-95A4-3AED-204F-26688E1B93A0}" dt="2022-05-11T15:48:26.488" v="909"/>
        <pc:sldMkLst>
          <pc:docMk/>
          <pc:sldMk cId="2384545684" sldId="329"/>
        </pc:sldMkLst>
      </pc:sldChg>
      <pc:sldChg chg="modNotes">
        <pc:chgData name="Eldringhoff, William" userId="S::weldringhoff_knightea.com#ext#@metrostrategiesinc.com::fe9d2daa-cc1d-4710-897a-9e843487daa9" providerId="AD" clId="Web-{59679B8E-95A4-3AED-204F-26688E1B93A0}" dt="2022-05-11T15:52:47.446" v="941"/>
        <pc:sldMkLst>
          <pc:docMk/>
          <pc:sldMk cId="1621891558" sldId="330"/>
        </pc:sldMkLst>
      </pc:sldChg>
      <pc:sldChg chg="modNotes">
        <pc:chgData name="Eldringhoff, William" userId="S::weldringhoff_knightea.com#ext#@metrostrategiesinc.com::fe9d2daa-cc1d-4710-897a-9e843487daa9" providerId="AD" clId="Web-{59679B8E-95A4-3AED-204F-26688E1B93A0}" dt="2022-05-12T15:15:24.568" v="2301"/>
        <pc:sldMkLst>
          <pc:docMk/>
          <pc:sldMk cId="788397004" sldId="331"/>
        </pc:sldMkLst>
      </pc:sldChg>
      <pc:sldChg chg="addCm modCm modNotes">
        <pc:chgData name="Eldringhoff, William" userId="S::weldringhoff_knightea.com#ext#@metrostrategiesinc.com::fe9d2daa-cc1d-4710-897a-9e843487daa9" providerId="AD" clId="Web-{59679B8E-95A4-3AED-204F-26688E1B93A0}" dt="2022-05-12T15:38:08.358" v="2627"/>
        <pc:sldMkLst>
          <pc:docMk/>
          <pc:sldMk cId="1151614460" sldId="332"/>
        </pc:sldMkLst>
      </pc:sldChg>
    </pc:docChg>
  </pc:docChgLst>
  <pc:docChgLst>
    <pc:chgData name="Tammy Wierciak" userId="S::twierciak@metrostratgroup.com::1ad376c4-e968-4b98-a257-7daa1b635c35" providerId="AD" clId="Web-{D0E533DB-7CBB-2976-0052-DC20AA57E672}"/>
    <pc:docChg chg="modSld">
      <pc:chgData name="Tammy Wierciak" userId="S::twierciak@metrostratgroup.com::1ad376c4-e968-4b98-a257-7daa1b635c35" providerId="AD" clId="Web-{D0E533DB-7CBB-2976-0052-DC20AA57E672}" dt="2022-05-20T18:25:49.857" v="3"/>
      <pc:docMkLst>
        <pc:docMk/>
      </pc:docMkLst>
      <pc:sldChg chg="modNotes">
        <pc:chgData name="Tammy Wierciak" userId="S::twierciak@metrostratgroup.com::1ad376c4-e968-4b98-a257-7daa1b635c35" providerId="AD" clId="Web-{D0E533DB-7CBB-2976-0052-DC20AA57E672}" dt="2022-05-20T18:25:49.857" v="3"/>
        <pc:sldMkLst>
          <pc:docMk/>
          <pc:sldMk cId="1151614460" sldId="332"/>
        </pc:sldMkLst>
      </pc:sldChg>
    </pc:docChg>
  </pc:docChgLst>
  <pc:docChgLst>
    <pc:chgData name="Christi Vitello" userId="32e0583f-42aa-43d1-93d7-6198488a9560" providerId="ADAL" clId="{818AF122-B7B9-46C1-9496-75A7D4AFE7F8}"/>
    <pc:docChg chg="undo redo custSel addSld delSld modSld modMainMaster">
      <pc:chgData name="Christi Vitello" userId="32e0583f-42aa-43d1-93d7-6198488a9560" providerId="ADAL" clId="{818AF122-B7B9-46C1-9496-75A7D4AFE7F8}" dt="2021-12-01T19:45:12.829" v="701" actId="14100"/>
      <pc:docMkLst>
        <pc:docMk/>
      </pc:docMkLst>
      <pc:sldChg chg="addSp modSp mod addCm">
        <pc:chgData name="Christi Vitello" userId="32e0583f-42aa-43d1-93d7-6198488a9560" providerId="ADAL" clId="{818AF122-B7B9-46C1-9496-75A7D4AFE7F8}" dt="2021-11-15T14:12:59.355" v="626" actId="1589"/>
        <pc:sldMkLst>
          <pc:docMk/>
          <pc:sldMk cId="2422864164" sldId="259"/>
        </pc:sldMkLst>
        <pc:picChg chg="add mod">
          <ac:chgData name="Christi Vitello" userId="32e0583f-42aa-43d1-93d7-6198488a9560" providerId="ADAL" clId="{818AF122-B7B9-46C1-9496-75A7D4AFE7F8}" dt="2021-11-15T14:12:27.519" v="624" actId="1076"/>
          <ac:picMkLst>
            <pc:docMk/>
            <pc:sldMk cId="2422864164" sldId="259"/>
            <ac:picMk id="3" creationId="{A1DD28ED-E6D9-426D-8B4D-0E32F671FB6B}"/>
          </ac:picMkLst>
        </pc:picChg>
        <pc:picChg chg="mod">
          <ac:chgData name="Christi Vitello" userId="32e0583f-42aa-43d1-93d7-6198488a9560" providerId="ADAL" clId="{818AF122-B7B9-46C1-9496-75A7D4AFE7F8}" dt="2021-11-15T14:12:28.681" v="625" actId="1076"/>
          <ac:picMkLst>
            <pc:docMk/>
            <pc:sldMk cId="2422864164" sldId="259"/>
            <ac:picMk id="21" creationId="{7CCF0688-9DAF-44E7-B86C-53DF43B63EE3}"/>
          </ac:picMkLst>
        </pc:picChg>
        <pc:picChg chg="mod">
          <ac:chgData name="Christi Vitello" userId="32e0583f-42aa-43d1-93d7-6198488a9560" providerId="ADAL" clId="{818AF122-B7B9-46C1-9496-75A7D4AFE7F8}" dt="2021-11-15T14:12:21.378" v="622" actId="14100"/>
          <ac:picMkLst>
            <pc:docMk/>
            <pc:sldMk cId="2422864164" sldId="259"/>
            <ac:picMk id="22" creationId="{FB41E352-E99B-42EA-B64D-C1102FD4F60A}"/>
          </ac:picMkLst>
        </pc:picChg>
        <pc:picChg chg="mod">
          <ac:chgData name="Christi Vitello" userId="32e0583f-42aa-43d1-93d7-6198488a9560" providerId="ADAL" clId="{818AF122-B7B9-46C1-9496-75A7D4AFE7F8}" dt="2021-11-15T14:11:52.801" v="615" actId="14100"/>
          <ac:picMkLst>
            <pc:docMk/>
            <pc:sldMk cId="2422864164" sldId="259"/>
            <ac:picMk id="23" creationId="{DE862155-8793-457A-A504-31CE905BD8BA}"/>
          </ac:picMkLst>
        </pc:picChg>
        <pc:picChg chg="mod">
          <ac:chgData name="Christi Vitello" userId="32e0583f-42aa-43d1-93d7-6198488a9560" providerId="ADAL" clId="{818AF122-B7B9-46C1-9496-75A7D4AFE7F8}" dt="2021-11-15T14:12:08.729" v="620" actId="1038"/>
          <ac:picMkLst>
            <pc:docMk/>
            <pc:sldMk cId="2422864164" sldId="259"/>
            <ac:picMk id="25" creationId="{77696CBD-8FD3-4A88-B102-1CD3E1734CE5}"/>
          </ac:picMkLst>
        </pc:picChg>
        <pc:cxnChg chg="add mod">
          <ac:chgData name="Christi Vitello" userId="32e0583f-42aa-43d1-93d7-6198488a9560" providerId="ADAL" clId="{818AF122-B7B9-46C1-9496-75A7D4AFE7F8}" dt="2021-11-15T14:12:05.917" v="619" actId="14100"/>
          <ac:cxnSpMkLst>
            <pc:docMk/>
            <pc:sldMk cId="2422864164" sldId="259"/>
            <ac:cxnSpMk id="33" creationId="{0DF34B0E-CD5E-4067-90CA-125118683A64}"/>
          </ac:cxnSpMkLst>
        </pc:cxnChg>
      </pc:sldChg>
      <pc:sldChg chg="addSp modSp mod addCm">
        <pc:chgData name="Christi Vitello" userId="32e0583f-42aa-43d1-93d7-6198488a9560" providerId="ADAL" clId="{818AF122-B7B9-46C1-9496-75A7D4AFE7F8}" dt="2021-11-12T14:47:09.510" v="19" actId="1589"/>
        <pc:sldMkLst>
          <pc:docMk/>
          <pc:sldMk cId="3210508936" sldId="263"/>
        </pc:sldMkLst>
        <pc:spChg chg="add mod">
          <ac:chgData name="Christi Vitello" userId="32e0583f-42aa-43d1-93d7-6198488a9560" providerId="ADAL" clId="{818AF122-B7B9-46C1-9496-75A7D4AFE7F8}" dt="2021-11-12T14:47:02.953" v="18" actId="14861"/>
          <ac:spMkLst>
            <pc:docMk/>
            <pc:sldMk cId="3210508936" sldId="263"/>
            <ac:spMk id="3" creationId="{513DADAE-722A-4CD5-BB8C-22D482B9378B}"/>
          </ac:spMkLst>
        </pc:spChg>
      </pc:sldChg>
      <pc:sldChg chg="addSp delSp modSp mod chgLayout">
        <pc:chgData name="Christi Vitello" userId="32e0583f-42aa-43d1-93d7-6198488a9560" providerId="ADAL" clId="{818AF122-B7B9-46C1-9496-75A7D4AFE7F8}" dt="2021-11-12T15:01:28.404" v="331" actId="478"/>
        <pc:sldMkLst>
          <pc:docMk/>
          <pc:sldMk cId="421222135" sldId="271"/>
        </pc:sldMkLst>
        <pc:spChg chg="add del mod">
          <ac:chgData name="Christi Vitello" userId="32e0583f-42aa-43d1-93d7-6198488a9560" providerId="ADAL" clId="{818AF122-B7B9-46C1-9496-75A7D4AFE7F8}" dt="2021-11-12T15:01:23.858" v="329" actId="6264"/>
          <ac:spMkLst>
            <pc:docMk/>
            <pc:sldMk cId="421222135" sldId="271"/>
            <ac:spMk id="2" creationId="{8064E322-4332-433A-8BE2-33D24FB872CF}"/>
          </ac:spMkLst>
        </pc:spChg>
        <pc:spChg chg="add del mod">
          <ac:chgData name="Christi Vitello" userId="32e0583f-42aa-43d1-93d7-6198488a9560" providerId="ADAL" clId="{818AF122-B7B9-46C1-9496-75A7D4AFE7F8}" dt="2021-11-12T15:01:23.858" v="329" actId="6264"/>
          <ac:spMkLst>
            <pc:docMk/>
            <pc:sldMk cId="421222135" sldId="271"/>
            <ac:spMk id="3" creationId="{D194034C-8179-4362-B514-A12A6F3E8836}"/>
          </ac:spMkLst>
        </pc:spChg>
        <pc:spChg chg="add del mod ord">
          <ac:chgData name="Christi Vitello" userId="32e0583f-42aa-43d1-93d7-6198488a9560" providerId="ADAL" clId="{818AF122-B7B9-46C1-9496-75A7D4AFE7F8}" dt="2021-11-12T15:01:28.404" v="331" actId="478"/>
          <ac:spMkLst>
            <pc:docMk/>
            <pc:sldMk cId="421222135" sldId="271"/>
            <ac:spMk id="4" creationId="{5FB51092-F958-4842-BE42-A365B883C6B0}"/>
          </ac:spMkLst>
        </pc:spChg>
        <pc:spChg chg="mod ord">
          <ac:chgData name="Christi Vitello" userId="32e0583f-42aa-43d1-93d7-6198488a9560" providerId="ADAL" clId="{818AF122-B7B9-46C1-9496-75A7D4AFE7F8}" dt="2021-11-12T15:01:23.858" v="329" actId="6264"/>
          <ac:spMkLst>
            <pc:docMk/>
            <pc:sldMk cId="421222135" sldId="271"/>
            <ac:spMk id="5" creationId="{929A5114-C87F-4BB3-BB41-EEB53A68E9EA}"/>
          </ac:spMkLst>
        </pc:spChg>
        <pc:spChg chg="mod ord">
          <ac:chgData name="Christi Vitello" userId="32e0583f-42aa-43d1-93d7-6198488a9560" providerId="ADAL" clId="{818AF122-B7B9-46C1-9496-75A7D4AFE7F8}" dt="2021-11-12T15:01:26.768" v="330"/>
          <ac:spMkLst>
            <pc:docMk/>
            <pc:sldMk cId="421222135" sldId="271"/>
            <ac:spMk id="6" creationId="{93564D30-1965-4BF9-BD61-2C86319937F6}"/>
          </ac:spMkLst>
        </pc:spChg>
      </pc:sldChg>
      <pc:sldChg chg="delSp modSp mod addCm">
        <pc:chgData name="Christi Vitello" userId="32e0583f-42aa-43d1-93d7-6198488a9560" providerId="ADAL" clId="{818AF122-B7B9-46C1-9496-75A7D4AFE7F8}" dt="2021-11-12T15:19:05.828" v="606" actId="1589"/>
        <pc:sldMkLst>
          <pc:docMk/>
          <pc:sldMk cId="601952768" sldId="290"/>
        </pc:sldMkLst>
        <pc:spChg chg="mod">
          <ac:chgData name="Christi Vitello" userId="32e0583f-42aa-43d1-93d7-6198488a9560" providerId="ADAL" clId="{818AF122-B7B9-46C1-9496-75A7D4AFE7F8}" dt="2021-11-12T15:17:44.953" v="595" actId="403"/>
          <ac:spMkLst>
            <pc:docMk/>
            <pc:sldMk cId="601952768" sldId="290"/>
            <ac:spMk id="7" creationId="{BBFA7CEF-F3F2-9E47-881F-D3DB863168A2}"/>
          </ac:spMkLst>
        </pc:spChg>
        <pc:spChg chg="mod">
          <ac:chgData name="Christi Vitello" userId="32e0583f-42aa-43d1-93d7-6198488a9560" providerId="ADAL" clId="{818AF122-B7B9-46C1-9496-75A7D4AFE7F8}" dt="2021-11-12T15:18:27.541" v="603" actId="6549"/>
          <ac:spMkLst>
            <pc:docMk/>
            <pc:sldMk cId="601952768" sldId="290"/>
            <ac:spMk id="8" creationId="{225B7C17-8B94-4F15-A8FA-4EE3FF9ECBAA}"/>
          </ac:spMkLst>
        </pc:spChg>
        <pc:spChg chg="mod">
          <ac:chgData name="Christi Vitello" userId="32e0583f-42aa-43d1-93d7-6198488a9560" providerId="ADAL" clId="{818AF122-B7B9-46C1-9496-75A7D4AFE7F8}" dt="2021-11-12T15:17:44.953" v="595" actId="403"/>
          <ac:spMkLst>
            <pc:docMk/>
            <pc:sldMk cId="601952768" sldId="290"/>
            <ac:spMk id="9" creationId="{25F604DC-53B2-AF4F-8D84-4E5CB9B7BD66}"/>
          </ac:spMkLst>
        </pc:spChg>
        <pc:spChg chg="mod">
          <ac:chgData name="Christi Vitello" userId="32e0583f-42aa-43d1-93d7-6198488a9560" providerId="ADAL" clId="{818AF122-B7B9-46C1-9496-75A7D4AFE7F8}" dt="2021-11-12T15:17:44.953" v="595" actId="403"/>
          <ac:spMkLst>
            <pc:docMk/>
            <pc:sldMk cId="601952768" sldId="290"/>
            <ac:spMk id="10" creationId="{3C6179E0-5A3E-9F43-B18F-0AC43A67E374}"/>
          </ac:spMkLst>
        </pc:spChg>
        <pc:picChg chg="mod">
          <ac:chgData name="Christi Vitello" userId="32e0583f-42aa-43d1-93d7-6198488a9560" providerId="ADAL" clId="{818AF122-B7B9-46C1-9496-75A7D4AFE7F8}" dt="2021-11-12T15:18:46.499" v="604" actId="14826"/>
          <ac:picMkLst>
            <pc:docMk/>
            <pc:sldMk cId="601952768" sldId="290"/>
            <ac:picMk id="17" creationId="{4415B1C3-29BA-B44B-9786-CA2D16E148D3}"/>
          </ac:picMkLst>
        </pc:picChg>
        <pc:picChg chg="mod">
          <ac:chgData name="Christi Vitello" userId="32e0583f-42aa-43d1-93d7-6198488a9560" providerId="ADAL" clId="{818AF122-B7B9-46C1-9496-75A7D4AFE7F8}" dt="2021-11-12T15:18:19.347" v="599" actId="1076"/>
          <ac:picMkLst>
            <pc:docMk/>
            <pc:sldMk cId="601952768" sldId="290"/>
            <ac:picMk id="18" creationId="{1C0E9454-84D3-2F4C-BD27-6E5C6E654C41}"/>
          </ac:picMkLst>
        </pc:picChg>
        <pc:picChg chg="mod">
          <ac:chgData name="Christi Vitello" userId="32e0583f-42aa-43d1-93d7-6198488a9560" providerId="ADAL" clId="{818AF122-B7B9-46C1-9496-75A7D4AFE7F8}" dt="2021-11-12T15:19:00.176" v="605" actId="14826"/>
          <ac:picMkLst>
            <pc:docMk/>
            <pc:sldMk cId="601952768" sldId="290"/>
            <ac:picMk id="28" creationId="{FEF7AFD4-6868-4941-866F-E5975F7DFA5A}"/>
          </ac:picMkLst>
        </pc:picChg>
        <pc:picChg chg="del">
          <ac:chgData name="Christi Vitello" userId="32e0583f-42aa-43d1-93d7-6198488a9560" providerId="ADAL" clId="{818AF122-B7B9-46C1-9496-75A7D4AFE7F8}" dt="2021-11-12T15:17:49.111" v="596" actId="478"/>
          <ac:picMkLst>
            <pc:docMk/>
            <pc:sldMk cId="601952768" sldId="290"/>
            <ac:picMk id="30" creationId="{0B1BB94C-7B94-4397-94C3-FA1B1FF1083C}"/>
          </ac:picMkLst>
        </pc:picChg>
      </pc:sldChg>
      <pc:sldChg chg="addSp delSp modSp mod modAnim">
        <pc:chgData name="Christi Vitello" userId="32e0583f-42aa-43d1-93d7-6198488a9560" providerId="ADAL" clId="{818AF122-B7B9-46C1-9496-75A7D4AFE7F8}" dt="2021-12-01T19:41:54.984" v="674" actId="554"/>
        <pc:sldMkLst>
          <pc:docMk/>
          <pc:sldMk cId="2948608655" sldId="297"/>
        </pc:sldMkLst>
        <pc:spChg chg="add del ord">
          <ac:chgData name="Christi Vitello" userId="32e0583f-42aa-43d1-93d7-6198488a9560" providerId="ADAL" clId="{818AF122-B7B9-46C1-9496-75A7D4AFE7F8}" dt="2021-12-01T19:41:35.105" v="668" actId="478"/>
          <ac:spMkLst>
            <pc:docMk/>
            <pc:sldMk cId="2948608655" sldId="297"/>
            <ac:spMk id="2" creationId="{F052DC87-A581-491F-B367-776DD0C9E3BB}"/>
          </ac:spMkLst>
        </pc:spChg>
        <pc:spChg chg="mod">
          <ac:chgData name="Christi Vitello" userId="32e0583f-42aa-43d1-93d7-6198488a9560" providerId="ADAL" clId="{818AF122-B7B9-46C1-9496-75A7D4AFE7F8}" dt="2021-11-12T15:02:14.318" v="340" actId="404"/>
          <ac:spMkLst>
            <pc:docMk/>
            <pc:sldMk cId="2948608655" sldId="297"/>
            <ac:spMk id="5" creationId="{DF8A5E83-6E76-4092-B268-8EFCF4BA15FF}"/>
          </ac:spMkLst>
        </pc:spChg>
        <pc:spChg chg="mod">
          <ac:chgData name="Christi Vitello" userId="32e0583f-42aa-43d1-93d7-6198488a9560" providerId="ADAL" clId="{818AF122-B7B9-46C1-9496-75A7D4AFE7F8}" dt="2021-12-01T19:41:54.984" v="674" actId="554"/>
          <ac:spMkLst>
            <pc:docMk/>
            <pc:sldMk cId="2948608655" sldId="297"/>
            <ac:spMk id="10" creationId="{F7B8593C-B480-40FC-BEF2-99B4D545D1E1}"/>
          </ac:spMkLst>
        </pc:spChg>
        <pc:grpChg chg="mod">
          <ac:chgData name="Christi Vitello" userId="32e0583f-42aa-43d1-93d7-6198488a9560" providerId="ADAL" clId="{818AF122-B7B9-46C1-9496-75A7D4AFE7F8}" dt="2021-12-01T19:41:54.984" v="674" actId="554"/>
          <ac:grpSpMkLst>
            <pc:docMk/>
            <pc:sldMk cId="2948608655" sldId="297"/>
            <ac:grpSpMk id="11" creationId="{3B4DC567-AA69-4E6B-816A-CCF27527B30C}"/>
          </ac:grpSpMkLst>
        </pc:grpChg>
        <pc:picChg chg="mod modCrop">
          <ac:chgData name="Christi Vitello" userId="32e0583f-42aa-43d1-93d7-6198488a9560" providerId="ADAL" clId="{818AF122-B7B9-46C1-9496-75A7D4AFE7F8}" dt="2021-11-12T15:02:58.089" v="352" actId="1076"/>
          <ac:picMkLst>
            <pc:docMk/>
            <pc:sldMk cId="2948608655" sldId="297"/>
            <ac:picMk id="9" creationId="{1FB801D6-D0FC-4F02-81DA-20ED2A4739BC}"/>
          </ac:picMkLst>
        </pc:picChg>
        <pc:picChg chg="mod">
          <ac:chgData name="Christi Vitello" userId="32e0583f-42aa-43d1-93d7-6198488a9560" providerId="ADAL" clId="{818AF122-B7B9-46C1-9496-75A7D4AFE7F8}" dt="2021-12-01T19:41:41.662" v="670" actId="1076"/>
          <ac:picMkLst>
            <pc:docMk/>
            <pc:sldMk cId="2948608655" sldId="297"/>
            <ac:picMk id="9" creationId="{FEE31516-8A63-4F78-9332-F96544C57505}"/>
          </ac:picMkLst>
        </pc:picChg>
      </pc:sldChg>
      <pc:sldChg chg="modSp mod">
        <pc:chgData name="Christi Vitello" userId="32e0583f-42aa-43d1-93d7-6198488a9560" providerId="ADAL" clId="{818AF122-B7B9-46C1-9496-75A7D4AFE7F8}" dt="2021-11-12T15:01:07.239" v="328" actId="1037"/>
        <pc:sldMkLst>
          <pc:docMk/>
          <pc:sldMk cId="950196727" sldId="300"/>
        </pc:sldMkLst>
        <pc:picChg chg="mod">
          <ac:chgData name="Christi Vitello" userId="32e0583f-42aa-43d1-93d7-6198488a9560" providerId="ADAL" clId="{818AF122-B7B9-46C1-9496-75A7D4AFE7F8}" dt="2021-11-12T15:01:07.239" v="328" actId="1037"/>
          <ac:picMkLst>
            <pc:docMk/>
            <pc:sldMk cId="950196727" sldId="300"/>
            <ac:picMk id="6" creationId="{FCF22ABD-04E6-48E4-99E4-2A093C8D616F}"/>
          </ac:picMkLst>
        </pc:picChg>
      </pc:sldChg>
      <pc:sldChg chg="addSp delSp modSp mod modClrScheme addCm modCm chgLayout">
        <pc:chgData name="Christi Vitello" userId="32e0583f-42aa-43d1-93d7-6198488a9560" providerId="ADAL" clId="{818AF122-B7B9-46C1-9496-75A7D4AFE7F8}" dt="2021-11-12T14:59:24.080" v="293"/>
        <pc:sldMkLst>
          <pc:docMk/>
          <pc:sldMk cId="2550619679" sldId="304"/>
        </pc:sldMkLst>
        <pc:spChg chg="mod ord">
          <ac:chgData name="Christi Vitello" userId="32e0583f-42aa-43d1-93d7-6198488a9560" providerId="ADAL" clId="{818AF122-B7B9-46C1-9496-75A7D4AFE7F8}" dt="2021-11-12T14:50:52.707" v="106" actId="14100"/>
          <ac:spMkLst>
            <pc:docMk/>
            <pc:sldMk cId="2550619679" sldId="304"/>
            <ac:spMk id="2" creationId="{927FBC86-65C5-45D1-9C13-73E8ADB29B93}"/>
          </ac:spMkLst>
        </pc:spChg>
        <pc:spChg chg="add del mod">
          <ac:chgData name="Christi Vitello" userId="32e0583f-42aa-43d1-93d7-6198488a9560" providerId="ADAL" clId="{818AF122-B7B9-46C1-9496-75A7D4AFE7F8}" dt="2021-11-12T14:49:29.662" v="33" actId="6264"/>
          <ac:spMkLst>
            <pc:docMk/>
            <pc:sldMk cId="2550619679" sldId="304"/>
            <ac:spMk id="3" creationId="{AE8573D9-0C7C-46C6-9F10-DF9A253277DD}"/>
          </ac:spMkLst>
        </pc:spChg>
        <pc:spChg chg="add del mod">
          <ac:chgData name="Christi Vitello" userId="32e0583f-42aa-43d1-93d7-6198488a9560" providerId="ADAL" clId="{818AF122-B7B9-46C1-9496-75A7D4AFE7F8}" dt="2021-11-12T14:49:29.662" v="33" actId="6264"/>
          <ac:spMkLst>
            <pc:docMk/>
            <pc:sldMk cId="2550619679" sldId="304"/>
            <ac:spMk id="4" creationId="{82A392C9-29BE-41B8-BFE8-140B3B82D8A1}"/>
          </ac:spMkLst>
        </pc:spChg>
        <pc:spChg chg="mod ord">
          <ac:chgData name="Christi Vitello" userId="32e0583f-42aa-43d1-93d7-6198488a9560" providerId="ADAL" clId="{818AF122-B7B9-46C1-9496-75A7D4AFE7F8}" dt="2021-11-12T14:49:29.662" v="33" actId="6264"/>
          <ac:spMkLst>
            <pc:docMk/>
            <pc:sldMk cId="2550619679" sldId="304"/>
            <ac:spMk id="5" creationId="{087C63E8-E04C-4FC9-935E-CADF1C8AFF3C}"/>
          </ac:spMkLst>
        </pc:spChg>
        <pc:spChg chg="del mod">
          <ac:chgData name="Christi Vitello" userId="32e0583f-42aa-43d1-93d7-6198488a9560" providerId="ADAL" clId="{818AF122-B7B9-46C1-9496-75A7D4AFE7F8}" dt="2021-11-12T14:49:27.122" v="31" actId="478"/>
          <ac:spMkLst>
            <pc:docMk/>
            <pc:sldMk cId="2550619679" sldId="304"/>
            <ac:spMk id="6" creationId="{0F2C6AA6-764C-49F0-80C1-CA2FE4B56798}"/>
          </ac:spMkLst>
        </pc:spChg>
        <pc:spChg chg="add del mod">
          <ac:chgData name="Christi Vitello" userId="32e0583f-42aa-43d1-93d7-6198488a9560" providerId="ADAL" clId="{818AF122-B7B9-46C1-9496-75A7D4AFE7F8}" dt="2021-11-12T14:49:29.662" v="33" actId="6264"/>
          <ac:spMkLst>
            <pc:docMk/>
            <pc:sldMk cId="2550619679" sldId="304"/>
            <ac:spMk id="9" creationId="{55876660-2716-47B2-85F2-8ABECC8904B4}"/>
          </ac:spMkLst>
        </pc:spChg>
        <pc:spChg chg="add mod">
          <ac:chgData name="Christi Vitello" userId="32e0583f-42aa-43d1-93d7-6198488a9560" providerId="ADAL" clId="{818AF122-B7B9-46C1-9496-75A7D4AFE7F8}" dt="2021-11-12T14:58:27.522" v="279" actId="14100"/>
          <ac:spMkLst>
            <pc:docMk/>
            <pc:sldMk cId="2550619679" sldId="304"/>
            <ac:spMk id="11" creationId="{23C09654-43A0-4229-9F77-2AEE5289BA03}"/>
          </ac:spMkLst>
        </pc:spChg>
        <pc:spChg chg="add mod ord">
          <ac:chgData name="Christi Vitello" userId="32e0583f-42aa-43d1-93d7-6198488a9560" providerId="ADAL" clId="{818AF122-B7B9-46C1-9496-75A7D4AFE7F8}" dt="2021-11-12T14:56:20.137" v="247" actId="14100"/>
          <ac:spMkLst>
            <pc:docMk/>
            <pc:sldMk cId="2550619679" sldId="304"/>
            <ac:spMk id="12" creationId="{D5F37ABE-733A-4C0E-8376-C9705C733187}"/>
          </ac:spMkLst>
        </pc:spChg>
        <pc:graphicFrameChg chg="mod">
          <ac:chgData name="Christi Vitello" userId="32e0583f-42aa-43d1-93d7-6198488a9560" providerId="ADAL" clId="{818AF122-B7B9-46C1-9496-75A7D4AFE7F8}" dt="2021-11-12T14:56:33.343" v="251"/>
          <ac:graphicFrameMkLst>
            <pc:docMk/>
            <pc:sldMk cId="2550619679" sldId="304"/>
            <ac:graphicFrameMk id="8" creationId="{F1A17E9A-B7BA-42E3-AB34-2BFA0B44B257}"/>
          </ac:graphicFrameMkLst>
        </pc:graphicFrameChg>
        <pc:picChg chg="mod ord modCrop">
          <ac:chgData name="Christi Vitello" userId="32e0583f-42aa-43d1-93d7-6198488a9560" providerId="ADAL" clId="{818AF122-B7B9-46C1-9496-75A7D4AFE7F8}" dt="2021-11-12T14:52:42.045" v="154" actId="732"/>
          <ac:picMkLst>
            <pc:docMk/>
            <pc:sldMk cId="2550619679" sldId="304"/>
            <ac:picMk id="7" creationId="{98BCA17F-6E7C-4424-BDEC-E2E8901BA935}"/>
          </ac:picMkLst>
        </pc:picChg>
      </pc:sldChg>
      <pc:sldChg chg="modSp mod modClrScheme chgLayout">
        <pc:chgData name="Christi Vitello" userId="32e0583f-42aa-43d1-93d7-6198488a9560" providerId="ADAL" clId="{818AF122-B7B9-46C1-9496-75A7D4AFE7F8}" dt="2021-11-12T14:59:06.737" v="292" actId="14861"/>
        <pc:sldMkLst>
          <pc:docMk/>
          <pc:sldMk cId="2651768170" sldId="305"/>
        </pc:sldMkLst>
        <pc:spChg chg="mod ord">
          <ac:chgData name="Christi Vitello" userId="32e0583f-42aa-43d1-93d7-6198488a9560" providerId="ADAL" clId="{818AF122-B7B9-46C1-9496-75A7D4AFE7F8}" dt="2021-11-12T14:57:22.709" v="256" actId="14100"/>
          <ac:spMkLst>
            <pc:docMk/>
            <pc:sldMk cId="2651768170" sldId="305"/>
            <ac:spMk id="2" creationId="{927FBC86-65C5-45D1-9C13-73E8ADB29B93}"/>
          </ac:spMkLst>
        </pc:spChg>
        <pc:spChg chg="mod ord">
          <ac:chgData name="Christi Vitello" userId="32e0583f-42aa-43d1-93d7-6198488a9560" providerId="ADAL" clId="{818AF122-B7B9-46C1-9496-75A7D4AFE7F8}" dt="2021-11-12T14:57:14.025" v="253" actId="700"/>
          <ac:spMkLst>
            <pc:docMk/>
            <pc:sldMk cId="2651768170" sldId="305"/>
            <ac:spMk id="5" creationId="{087C63E8-E04C-4FC9-935E-CADF1C8AFF3C}"/>
          </ac:spMkLst>
        </pc:spChg>
        <pc:spChg chg="mod">
          <ac:chgData name="Christi Vitello" userId="32e0583f-42aa-43d1-93d7-6198488a9560" providerId="ADAL" clId="{818AF122-B7B9-46C1-9496-75A7D4AFE7F8}" dt="2021-11-12T14:58:32.475" v="280" actId="14100"/>
          <ac:spMkLst>
            <pc:docMk/>
            <pc:sldMk cId="2651768170" sldId="305"/>
            <ac:spMk id="6" creationId="{0F2C6AA6-764C-49F0-80C1-CA2FE4B56798}"/>
          </ac:spMkLst>
        </pc:spChg>
        <pc:picChg chg="mod">
          <ac:chgData name="Christi Vitello" userId="32e0583f-42aa-43d1-93d7-6198488a9560" providerId="ADAL" clId="{818AF122-B7B9-46C1-9496-75A7D4AFE7F8}" dt="2021-11-12T14:58:56.238" v="288" actId="1076"/>
          <ac:picMkLst>
            <pc:docMk/>
            <pc:sldMk cId="2651768170" sldId="305"/>
            <ac:picMk id="7" creationId="{E3E18D97-275D-4CF5-B19A-3BFBD3C81201}"/>
          </ac:picMkLst>
        </pc:picChg>
        <pc:picChg chg="mod ord">
          <ac:chgData name="Christi Vitello" userId="32e0583f-42aa-43d1-93d7-6198488a9560" providerId="ADAL" clId="{818AF122-B7B9-46C1-9496-75A7D4AFE7F8}" dt="2021-11-12T14:59:06.737" v="292" actId="14861"/>
          <ac:picMkLst>
            <pc:docMk/>
            <pc:sldMk cId="2651768170" sldId="305"/>
            <ac:picMk id="8" creationId="{D9AC39E0-6D2F-410F-A1BD-BC12C356461B}"/>
          </ac:picMkLst>
        </pc:picChg>
      </pc:sldChg>
      <pc:sldChg chg="addSp modSp mod">
        <pc:chgData name="Christi Vitello" userId="32e0583f-42aa-43d1-93d7-6198488a9560" providerId="ADAL" clId="{818AF122-B7B9-46C1-9496-75A7D4AFE7F8}" dt="2021-11-12T15:00:41.188" v="326"/>
        <pc:sldMkLst>
          <pc:docMk/>
          <pc:sldMk cId="4002001869" sldId="306"/>
        </pc:sldMkLst>
        <pc:spChg chg="mod">
          <ac:chgData name="Christi Vitello" userId="32e0583f-42aa-43d1-93d7-6198488a9560" providerId="ADAL" clId="{818AF122-B7B9-46C1-9496-75A7D4AFE7F8}" dt="2021-11-12T15:00:41.188" v="326"/>
          <ac:spMkLst>
            <pc:docMk/>
            <pc:sldMk cId="4002001869" sldId="306"/>
            <ac:spMk id="2" creationId="{927FBC86-65C5-45D1-9C13-73E8ADB29B93}"/>
          </ac:spMkLst>
        </pc:spChg>
        <pc:spChg chg="mod">
          <ac:chgData name="Christi Vitello" userId="32e0583f-42aa-43d1-93d7-6198488a9560" providerId="ADAL" clId="{818AF122-B7B9-46C1-9496-75A7D4AFE7F8}" dt="2021-11-12T15:00:25.841" v="321" actId="14100"/>
          <ac:spMkLst>
            <pc:docMk/>
            <pc:sldMk cId="4002001869" sldId="306"/>
            <ac:spMk id="6" creationId="{0F2C6AA6-764C-49F0-80C1-CA2FE4B56798}"/>
          </ac:spMkLst>
        </pc:spChg>
        <pc:grpChg chg="add mod">
          <ac:chgData name="Christi Vitello" userId="32e0583f-42aa-43d1-93d7-6198488a9560" providerId="ADAL" clId="{818AF122-B7B9-46C1-9496-75A7D4AFE7F8}" dt="2021-11-12T15:00:21.588" v="320" actId="14100"/>
          <ac:grpSpMkLst>
            <pc:docMk/>
            <pc:sldMk cId="4002001869" sldId="306"/>
            <ac:grpSpMk id="3" creationId="{2B298BAE-A59F-476C-A291-B8A3AC77E04F}"/>
          </ac:grpSpMkLst>
        </pc:grpChg>
        <pc:picChg chg="mod">
          <ac:chgData name="Christi Vitello" userId="32e0583f-42aa-43d1-93d7-6198488a9560" providerId="ADAL" clId="{818AF122-B7B9-46C1-9496-75A7D4AFE7F8}" dt="2021-11-12T15:00:17.224" v="318" actId="164"/>
          <ac:picMkLst>
            <pc:docMk/>
            <pc:sldMk cId="4002001869" sldId="306"/>
            <ac:picMk id="4" creationId="{C07D245F-1929-4FA7-9DD2-D267D5938DDD}"/>
          </ac:picMkLst>
        </pc:picChg>
        <pc:picChg chg="mod">
          <ac:chgData name="Christi Vitello" userId="32e0583f-42aa-43d1-93d7-6198488a9560" providerId="ADAL" clId="{818AF122-B7B9-46C1-9496-75A7D4AFE7F8}" dt="2021-11-12T15:00:17.224" v="318" actId="164"/>
          <ac:picMkLst>
            <pc:docMk/>
            <pc:sldMk cId="4002001869" sldId="306"/>
            <ac:picMk id="8" creationId="{27EF047D-9892-4F9E-A1BF-AFA5579841AD}"/>
          </ac:picMkLst>
        </pc:picChg>
      </pc:sldChg>
      <pc:sldChg chg="modSp mod">
        <pc:chgData name="Christi Vitello" userId="32e0583f-42aa-43d1-93d7-6198488a9560" providerId="ADAL" clId="{818AF122-B7B9-46C1-9496-75A7D4AFE7F8}" dt="2021-12-01T19:42:10.489" v="676" actId="18131"/>
        <pc:sldMkLst>
          <pc:docMk/>
          <pc:sldMk cId="1478227326" sldId="307"/>
        </pc:sldMkLst>
        <pc:spChg chg="mod">
          <ac:chgData name="Christi Vitello" userId="32e0583f-42aa-43d1-93d7-6198488a9560" providerId="ADAL" clId="{818AF122-B7B9-46C1-9496-75A7D4AFE7F8}" dt="2021-11-12T15:06:04.864" v="459" actId="404"/>
          <ac:spMkLst>
            <pc:docMk/>
            <pc:sldMk cId="1478227326" sldId="307"/>
            <ac:spMk id="5" creationId="{DF8A5E83-6E76-4092-B268-8EFCF4BA15FF}"/>
          </ac:spMkLst>
        </pc:spChg>
        <pc:spChg chg="mod">
          <ac:chgData name="Christi Vitello" userId="32e0583f-42aa-43d1-93d7-6198488a9560" providerId="ADAL" clId="{818AF122-B7B9-46C1-9496-75A7D4AFE7F8}" dt="2021-12-01T19:39:57.146" v="656" actId="1076"/>
          <ac:spMkLst>
            <pc:docMk/>
            <pc:sldMk cId="1478227326" sldId="307"/>
            <ac:spMk id="7" creationId="{45F5B012-934D-4C46-9FC5-35D015CB3B14}"/>
          </ac:spMkLst>
        </pc:spChg>
        <pc:picChg chg="mod modCrop">
          <ac:chgData name="Christi Vitello" userId="32e0583f-42aa-43d1-93d7-6198488a9560" providerId="ADAL" clId="{818AF122-B7B9-46C1-9496-75A7D4AFE7F8}" dt="2021-12-01T19:42:10.489" v="676" actId="18131"/>
          <ac:picMkLst>
            <pc:docMk/>
            <pc:sldMk cId="1478227326" sldId="307"/>
            <ac:picMk id="3" creationId="{58848255-B88B-43B2-826E-EFAF276530CA}"/>
          </ac:picMkLst>
        </pc:picChg>
      </pc:sldChg>
      <pc:sldChg chg="addSp delSp modSp mod delAnim modAnim">
        <pc:chgData name="Christi Vitello" userId="32e0583f-42aa-43d1-93d7-6198488a9560" providerId="ADAL" clId="{818AF122-B7B9-46C1-9496-75A7D4AFE7F8}" dt="2021-12-01T19:43:15.809" v="689" actId="1076"/>
        <pc:sldMkLst>
          <pc:docMk/>
          <pc:sldMk cId="821373588" sldId="309"/>
        </pc:sldMkLst>
        <pc:spChg chg="mod">
          <ac:chgData name="Christi Vitello" userId="32e0583f-42aa-43d1-93d7-6198488a9560" providerId="ADAL" clId="{818AF122-B7B9-46C1-9496-75A7D4AFE7F8}" dt="2021-11-12T15:10:56.893" v="504"/>
          <ac:spMkLst>
            <pc:docMk/>
            <pc:sldMk cId="821373588" sldId="309"/>
            <ac:spMk id="5" creationId="{DF8A5E83-6E76-4092-B268-8EFCF4BA15FF}"/>
          </ac:spMkLst>
        </pc:spChg>
        <pc:spChg chg="del mod">
          <ac:chgData name="Christi Vitello" userId="32e0583f-42aa-43d1-93d7-6198488a9560" providerId="ADAL" clId="{818AF122-B7B9-46C1-9496-75A7D4AFE7F8}" dt="2021-11-12T15:11:19.013" v="511" actId="478"/>
          <ac:spMkLst>
            <pc:docMk/>
            <pc:sldMk cId="821373588" sldId="309"/>
            <ac:spMk id="6" creationId="{E3EC22B4-C2C1-4E4D-8B16-775499116AD8}"/>
          </ac:spMkLst>
        </pc:spChg>
        <pc:spChg chg="add mod">
          <ac:chgData name="Christi Vitello" userId="32e0583f-42aa-43d1-93d7-6198488a9560" providerId="ADAL" clId="{818AF122-B7B9-46C1-9496-75A7D4AFE7F8}" dt="2021-12-01T19:42:58.517" v="685" actId="14100"/>
          <ac:spMkLst>
            <pc:docMk/>
            <pc:sldMk cId="821373588" sldId="309"/>
            <ac:spMk id="8" creationId="{51D16D7C-48C8-48B7-8219-DFE09CF31FBB}"/>
          </ac:spMkLst>
        </pc:spChg>
        <pc:picChg chg="mod modCrop">
          <ac:chgData name="Christi Vitello" userId="32e0583f-42aa-43d1-93d7-6198488a9560" providerId="ADAL" clId="{818AF122-B7B9-46C1-9496-75A7D4AFE7F8}" dt="2021-12-01T19:43:15.809" v="689" actId="1076"/>
          <ac:picMkLst>
            <pc:docMk/>
            <pc:sldMk cId="821373588" sldId="309"/>
            <ac:picMk id="3" creationId="{1FC95732-FD5B-488D-B0B4-FCF3FC79C5DE}"/>
          </ac:picMkLst>
        </pc:picChg>
        <pc:picChg chg="mod">
          <ac:chgData name="Christi Vitello" userId="32e0583f-42aa-43d1-93d7-6198488a9560" providerId="ADAL" clId="{818AF122-B7B9-46C1-9496-75A7D4AFE7F8}" dt="2021-11-12T15:11:42.317" v="515" actId="1036"/>
          <ac:picMkLst>
            <pc:docMk/>
            <pc:sldMk cId="821373588" sldId="309"/>
            <ac:picMk id="7" creationId="{773DAFB1-0472-4CF6-A1AE-6F60FD65C729}"/>
          </ac:picMkLst>
        </pc:picChg>
      </pc:sldChg>
      <pc:sldChg chg="addSp delSp modSp mod delAnim modAnim">
        <pc:chgData name="Christi Vitello" userId="32e0583f-42aa-43d1-93d7-6198488a9560" providerId="ADAL" clId="{818AF122-B7B9-46C1-9496-75A7D4AFE7F8}" dt="2021-12-01T19:43:26.637" v="691" actId="14100"/>
        <pc:sldMkLst>
          <pc:docMk/>
          <pc:sldMk cId="712989357" sldId="310"/>
        </pc:sldMkLst>
        <pc:spChg chg="mod">
          <ac:chgData name="Christi Vitello" userId="32e0583f-42aa-43d1-93d7-6198488a9560" providerId="ADAL" clId="{818AF122-B7B9-46C1-9496-75A7D4AFE7F8}" dt="2021-11-12T15:11:55.766" v="519" actId="404"/>
          <ac:spMkLst>
            <pc:docMk/>
            <pc:sldMk cId="712989357" sldId="310"/>
            <ac:spMk id="5" creationId="{DF8A5E83-6E76-4092-B268-8EFCF4BA15FF}"/>
          </ac:spMkLst>
        </pc:spChg>
        <pc:spChg chg="del mod">
          <ac:chgData name="Christi Vitello" userId="32e0583f-42aa-43d1-93d7-6198488a9560" providerId="ADAL" clId="{818AF122-B7B9-46C1-9496-75A7D4AFE7F8}" dt="2021-11-12T15:12:16.166" v="527" actId="478"/>
          <ac:spMkLst>
            <pc:docMk/>
            <pc:sldMk cId="712989357" sldId="310"/>
            <ac:spMk id="6" creationId="{1845AA55-AEE1-429B-8B59-54C4E8B6E7A6}"/>
          </ac:spMkLst>
        </pc:spChg>
        <pc:spChg chg="add mod">
          <ac:chgData name="Christi Vitello" userId="32e0583f-42aa-43d1-93d7-6198488a9560" providerId="ADAL" clId="{818AF122-B7B9-46C1-9496-75A7D4AFE7F8}" dt="2021-12-01T19:43:26.637" v="691" actId="14100"/>
          <ac:spMkLst>
            <pc:docMk/>
            <pc:sldMk cId="712989357" sldId="310"/>
            <ac:spMk id="7" creationId="{F4CDA285-70B7-474B-BF26-E3EDD6017483}"/>
          </ac:spMkLst>
        </pc:spChg>
      </pc:sldChg>
      <pc:sldChg chg="addSp delSp modSp mod delAnim modAnim">
        <pc:chgData name="Christi Vitello" userId="32e0583f-42aa-43d1-93d7-6198488a9560" providerId="ADAL" clId="{818AF122-B7B9-46C1-9496-75A7D4AFE7F8}" dt="2021-12-01T19:43:45.644" v="695" actId="14100"/>
        <pc:sldMkLst>
          <pc:docMk/>
          <pc:sldMk cId="119643259" sldId="311"/>
        </pc:sldMkLst>
        <pc:spChg chg="mod">
          <ac:chgData name="Christi Vitello" userId="32e0583f-42aa-43d1-93d7-6198488a9560" providerId="ADAL" clId="{818AF122-B7B9-46C1-9496-75A7D4AFE7F8}" dt="2021-11-12T15:15:25.677" v="546" actId="404"/>
          <ac:spMkLst>
            <pc:docMk/>
            <pc:sldMk cId="119643259" sldId="311"/>
            <ac:spMk id="5" creationId="{DF8A5E83-6E76-4092-B268-8EFCF4BA15FF}"/>
          </ac:spMkLst>
        </pc:spChg>
        <pc:spChg chg="add mod">
          <ac:chgData name="Christi Vitello" userId="32e0583f-42aa-43d1-93d7-6198488a9560" providerId="ADAL" clId="{818AF122-B7B9-46C1-9496-75A7D4AFE7F8}" dt="2021-12-01T19:43:45.644" v="695" actId="14100"/>
          <ac:spMkLst>
            <pc:docMk/>
            <pc:sldMk cId="119643259" sldId="311"/>
            <ac:spMk id="6" creationId="{B04DD3A2-1715-40FB-98B2-F4E8A993E072}"/>
          </ac:spMkLst>
        </pc:spChg>
        <pc:spChg chg="del mod">
          <ac:chgData name="Christi Vitello" userId="32e0583f-42aa-43d1-93d7-6198488a9560" providerId="ADAL" clId="{818AF122-B7B9-46C1-9496-75A7D4AFE7F8}" dt="2021-11-12T15:15:39.752" v="552" actId="478"/>
          <ac:spMkLst>
            <pc:docMk/>
            <pc:sldMk cId="119643259" sldId="311"/>
            <ac:spMk id="10" creationId="{EC91F195-054D-4819-BD40-CD1267A96ED2}"/>
          </ac:spMkLst>
        </pc:spChg>
      </pc:sldChg>
      <pc:sldChg chg="addSp delSp modSp mod delAnim modAnim">
        <pc:chgData name="Christi Vitello" userId="32e0583f-42aa-43d1-93d7-6198488a9560" providerId="ADAL" clId="{818AF122-B7B9-46C1-9496-75A7D4AFE7F8}" dt="2021-12-01T19:45:04.057" v="699" actId="14100"/>
        <pc:sldMkLst>
          <pc:docMk/>
          <pc:sldMk cId="838411467" sldId="312"/>
        </pc:sldMkLst>
        <pc:spChg chg="mod">
          <ac:chgData name="Christi Vitello" userId="32e0583f-42aa-43d1-93d7-6198488a9560" providerId="ADAL" clId="{818AF122-B7B9-46C1-9496-75A7D4AFE7F8}" dt="2021-11-12T15:16:26.797" v="565" actId="20577"/>
          <ac:spMkLst>
            <pc:docMk/>
            <pc:sldMk cId="838411467" sldId="312"/>
            <ac:spMk id="5" creationId="{DF8A5E83-6E76-4092-B268-8EFCF4BA15FF}"/>
          </ac:spMkLst>
        </pc:spChg>
        <pc:spChg chg="del mod">
          <ac:chgData name="Christi Vitello" userId="32e0583f-42aa-43d1-93d7-6198488a9560" providerId="ADAL" clId="{818AF122-B7B9-46C1-9496-75A7D4AFE7F8}" dt="2021-11-12T15:16:45.736" v="576" actId="478"/>
          <ac:spMkLst>
            <pc:docMk/>
            <pc:sldMk cId="838411467" sldId="312"/>
            <ac:spMk id="6" creationId="{B15B0DB7-22CC-4E32-A557-608D0751E8C2}"/>
          </ac:spMkLst>
        </pc:spChg>
        <pc:spChg chg="add mod">
          <ac:chgData name="Christi Vitello" userId="32e0583f-42aa-43d1-93d7-6198488a9560" providerId="ADAL" clId="{818AF122-B7B9-46C1-9496-75A7D4AFE7F8}" dt="2021-12-01T19:45:04.057" v="699" actId="14100"/>
          <ac:spMkLst>
            <pc:docMk/>
            <pc:sldMk cId="838411467" sldId="312"/>
            <ac:spMk id="7" creationId="{538B9036-D0B1-4E12-AB68-868BCBA7D862}"/>
          </ac:spMkLst>
        </pc:spChg>
      </pc:sldChg>
      <pc:sldChg chg="addSp delSp modSp mod delAnim modAnim">
        <pc:chgData name="Christi Vitello" userId="32e0583f-42aa-43d1-93d7-6198488a9560" providerId="ADAL" clId="{818AF122-B7B9-46C1-9496-75A7D4AFE7F8}" dt="2021-12-01T19:40:19.552" v="658" actId="1038"/>
        <pc:sldMkLst>
          <pc:docMk/>
          <pc:sldMk cId="3778206976" sldId="313"/>
        </pc:sldMkLst>
        <pc:spChg chg="mod">
          <ac:chgData name="Christi Vitello" userId="32e0583f-42aa-43d1-93d7-6198488a9560" providerId="ADAL" clId="{818AF122-B7B9-46C1-9496-75A7D4AFE7F8}" dt="2021-11-12T15:06:14.473" v="463" actId="404"/>
          <ac:spMkLst>
            <pc:docMk/>
            <pc:sldMk cId="3778206976" sldId="313"/>
            <ac:spMk id="5" creationId="{DF8A5E83-6E76-4092-B268-8EFCF4BA15FF}"/>
          </ac:spMkLst>
        </pc:spChg>
        <pc:spChg chg="del mod">
          <ac:chgData name="Christi Vitello" userId="32e0583f-42aa-43d1-93d7-6198488a9560" providerId="ADAL" clId="{818AF122-B7B9-46C1-9496-75A7D4AFE7F8}" dt="2021-11-12T15:09:16.137" v="469" actId="478"/>
          <ac:spMkLst>
            <pc:docMk/>
            <pc:sldMk cId="3778206976" sldId="313"/>
            <ac:spMk id="6" creationId="{2336BCB2-7F58-47AB-9BCB-9CD502EF8F88}"/>
          </ac:spMkLst>
        </pc:spChg>
        <pc:spChg chg="add mod">
          <ac:chgData name="Christi Vitello" userId="32e0583f-42aa-43d1-93d7-6198488a9560" providerId="ADAL" clId="{818AF122-B7B9-46C1-9496-75A7D4AFE7F8}" dt="2021-12-01T19:40:19.552" v="658" actId="1038"/>
          <ac:spMkLst>
            <pc:docMk/>
            <pc:sldMk cId="3778206976" sldId="313"/>
            <ac:spMk id="7" creationId="{E363667D-B0BE-4790-8EA7-7D803B091D67}"/>
          </ac:spMkLst>
        </pc:spChg>
      </pc:sldChg>
      <pc:sldChg chg="addSp delSp modSp mod delAnim modAnim">
        <pc:chgData name="Christi Vitello" userId="32e0583f-42aa-43d1-93d7-6198488a9560" providerId="ADAL" clId="{818AF122-B7B9-46C1-9496-75A7D4AFE7F8}" dt="2021-12-01T19:42:49.824" v="683" actId="14100"/>
        <pc:sldMkLst>
          <pc:docMk/>
          <pc:sldMk cId="3555055912" sldId="314"/>
        </pc:sldMkLst>
        <pc:spChg chg="mod">
          <ac:chgData name="Christi Vitello" userId="32e0583f-42aa-43d1-93d7-6198488a9560" providerId="ADAL" clId="{818AF122-B7B9-46C1-9496-75A7D4AFE7F8}" dt="2021-11-12T15:10:22.629" v="491" actId="255"/>
          <ac:spMkLst>
            <pc:docMk/>
            <pc:sldMk cId="3555055912" sldId="314"/>
            <ac:spMk id="5" creationId="{DF8A5E83-6E76-4092-B268-8EFCF4BA15FF}"/>
          </ac:spMkLst>
        </pc:spChg>
        <pc:spChg chg="add mod">
          <ac:chgData name="Christi Vitello" userId="32e0583f-42aa-43d1-93d7-6198488a9560" providerId="ADAL" clId="{818AF122-B7B9-46C1-9496-75A7D4AFE7F8}" dt="2021-12-01T19:42:49.824" v="683" actId="14100"/>
          <ac:spMkLst>
            <pc:docMk/>
            <pc:sldMk cId="3555055912" sldId="314"/>
            <ac:spMk id="6" creationId="{FAAEC709-BE75-408A-A10C-380A9C4F7292}"/>
          </ac:spMkLst>
        </pc:spChg>
        <pc:spChg chg="del mod">
          <ac:chgData name="Christi Vitello" userId="32e0583f-42aa-43d1-93d7-6198488a9560" providerId="ADAL" clId="{818AF122-B7B9-46C1-9496-75A7D4AFE7F8}" dt="2021-11-12T15:10:42.952" v="499" actId="478"/>
          <ac:spMkLst>
            <pc:docMk/>
            <pc:sldMk cId="3555055912" sldId="314"/>
            <ac:spMk id="7" creationId="{4B223CD9-9267-4D58-9BE2-3932374AFD4B}"/>
          </ac:spMkLst>
        </pc:spChg>
      </pc:sldChg>
      <pc:sldChg chg="modSp mod">
        <pc:chgData name="Christi Vitello" userId="32e0583f-42aa-43d1-93d7-6198488a9560" providerId="ADAL" clId="{818AF122-B7B9-46C1-9496-75A7D4AFE7F8}" dt="2021-11-12T15:17:19.021" v="592" actId="12385"/>
        <pc:sldMkLst>
          <pc:docMk/>
          <pc:sldMk cId="2639649326" sldId="315"/>
        </pc:sldMkLst>
        <pc:spChg chg="mod">
          <ac:chgData name="Christi Vitello" userId="32e0583f-42aa-43d1-93d7-6198488a9560" providerId="ADAL" clId="{818AF122-B7B9-46C1-9496-75A7D4AFE7F8}" dt="2021-11-12T15:17:09.131" v="590"/>
          <ac:spMkLst>
            <pc:docMk/>
            <pc:sldMk cId="2639649326" sldId="315"/>
            <ac:spMk id="5" creationId="{DF8A5E83-6E76-4092-B268-8EFCF4BA15FF}"/>
          </ac:spMkLst>
        </pc:spChg>
        <pc:graphicFrameChg chg="modGraphic">
          <ac:chgData name="Christi Vitello" userId="32e0583f-42aa-43d1-93d7-6198488a9560" providerId="ADAL" clId="{818AF122-B7B9-46C1-9496-75A7D4AFE7F8}" dt="2021-11-12T15:17:19.021" v="592" actId="12385"/>
          <ac:graphicFrameMkLst>
            <pc:docMk/>
            <pc:sldMk cId="2639649326" sldId="315"/>
            <ac:graphicFrameMk id="8" creationId="{D6D9DBC8-4ADD-44FE-8274-1C3E8A82E533}"/>
          </ac:graphicFrameMkLst>
        </pc:graphicFrameChg>
      </pc:sldChg>
      <pc:sldChg chg="addSp delSp modSp mod delAnim modAnim">
        <pc:chgData name="Christi Vitello" userId="32e0583f-42aa-43d1-93d7-6198488a9560" providerId="ADAL" clId="{818AF122-B7B9-46C1-9496-75A7D4AFE7F8}" dt="2021-12-01T19:42:41.255" v="681" actId="1035"/>
        <pc:sldMkLst>
          <pc:docMk/>
          <pc:sldMk cId="1589094049" sldId="316"/>
        </pc:sldMkLst>
        <pc:spChg chg="mod">
          <ac:chgData name="Christi Vitello" userId="32e0583f-42aa-43d1-93d7-6198488a9560" providerId="ADAL" clId="{818AF122-B7B9-46C1-9496-75A7D4AFE7F8}" dt="2021-11-12T15:09:28.508" v="473" actId="404"/>
          <ac:spMkLst>
            <pc:docMk/>
            <pc:sldMk cId="1589094049" sldId="316"/>
            <ac:spMk id="5" creationId="{DF8A5E83-6E76-4092-B268-8EFCF4BA15FF}"/>
          </ac:spMkLst>
        </pc:spChg>
        <pc:spChg chg="del mod">
          <ac:chgData name="Christi Vitello" userId="32e0583f-42aa-43d1-93d7-6198488a9560" providerId="ADAL" clId="{818AF122-B7B9-46C1-9496-75A7D4AFE7F8}" dt="2021-11-12T15:09:42.869" v="479" actId="478"/>
          <ac:spMkLst>
            <pc:docMk/>
            <pc:sldMk cId="1589094049" sldId="316"/>
            <ac:spMk id="6" creationId="{2336BCB2-7F58-47AB-9BCB-9CD502EF8F88}"/>
          </ac:spMkLst>
        </pc:spChg>
        <pc:spChg chg="add mod">
          <ac:chgData name="Christi Vitello" userId="32e0583f-42aa-43d1-93d7-6198488a9560" providerId="ADAL" clId="{818AF122-B7B9-46C1-9496-75A7D4AFE7F8}" dt="2021-12-01T19:40:26.758" v="659" actId="1076"/>
          <ac:spMkLst>
            <pc:docMk/>
            <pc:sldMk cId="1589094049" sldId="316"/>
            <ac:spMk id="7" creationId="{F27F73B5-53A7-4F56-8FEC-6806F9335B8B}"/>
          </ac:spMkLst>
        </pc:spChg>
        <pc:picChg chg="mod">
          <ac:chgData name="Christi Vitello" userId="32e0583f-42aa-43d1-93d7-6198488a9560" providerId="ADAL" clId="{818AF122-B7B9-46C1-9496-75A7D4AFE7F8}" dt="2021-12-01T19:42:41.255" v="681" actId="1035"/>
          <ac:picMkLst>
            <pc:docMk/>
            <pc:sldMk cId="1589094049" sldId="316"/>
            <ac:picMk id="3" creationId="{A4128BB0-AD91-42C3-A210-72531FFD7F6E}"/>
          </ac:picMkLst>
        </pc:picChg>
      </pc:sldChg>
      <pc:sldChg chg="addSp delSp modSp mod delAnim modAnim">
        <pc:chgData name="Christi Vitello" userId="32e0583f-42aa-43d1-93d7-6198488a9560" providerId="ADAL" clId="{818AF122-B7B9-46C1-9496-75A7D4AFE7F8}" dt="2021-12-01T19:43:35.540" v="693" actId="14100"/>
        <pc:sldMkLst>
          <pc:docMk/>
          <pc:sldMk cId="4079492582" sldId="317"/>
        </pc:sldMkLst>
        <pc:spChg chg="mod">
          <ac:chgData name="Christi Vitello" userId="32e0583f-42aa-43d1-93d7-6198488a9560" providerId="ADAL" clId="{818AF122-B7B9-46C1-9496-75A7D4AFE7F8}" dt="2021-11-12T15:14:34.429" v="531" actId="404"/>
          <ac:spMkLst>
            <pc:docMk/>
            <pc:sldMk cId="4079492582" sldId="317"/>
            <ac:spMk id="5" creationId="{DF8A5E83-6E76-4092-B268-8EFCF4BA15FF}"/>
          </ac:spMkLst>
        </pc:spChg>
        <pc:spChg chg="add mod">
          <ac:chgData name="Christi Vitello" userId="32e0583f-42aa-43d1-93d7-6198488a9560" providerId="ADAL" clId="{818AF122-B7B9-46C1-9496-75A7D4AFE7F8}" dt="2021-12-01T19:43:35.540" v="693" actId="14100"/>
          <ac:spMkLst>
            <pc:docMk/>
            <pc:sldMk cId="4079492582" sldId="317"/>
            <ac:spMk id="6" creationId="{E7E912E7-6EC5-4172-9961-7601C17BDC91}"/>
          </ac:spMkLst>
        </pc:spChg>
        <pc:spChg chg="del mod">
          <ac:chgData name="Christi Vitello" userId="32e0583f-42aa-43d1-93d7-6198488a9560" providerId="ADAL" clId="{818AF122-B7B9-46C1-9496-75A7D4AFE7F8}" dt="2021-11-12T15:15:17.866" v="542" actId="478"/>
          <ac:spMkLst>
            <pc:docMk/>
            <pc:sldMk cId="4079492582" sldId="317"/>
            <ac:spMk id="7" creationId="{149B0F1C-11A3-4DEF-BF45-F5C4876169FB}"/>
          </ac:spMkLst>
        </pc:spChg>
      </pc:sldChg>
      <pc:sldChg chg="addSp delSp modSp mod delAnim modAnim">
        <pc:chgData name="Christi Vitello" userId="32e0583f-42aa-43d1-93d7-6198488a9560" providerId="ADAL" clId="{818AF122-B7B9-46C1-9496-75A7D4AFE7F8}" dt="2021-12-01T19:44:57.833" v="697" actId="14100"/>
        <pc:sldMkLst>
          <pc:docMk/>
          <pc:sldMk cId="151919481" sldId="318"/>
        </pc:sldMkLst>
        <pc:spChg chg="mod">
          <ac:chgData name="Christi Vitello" userId="32e0583f-42aa-43d1-93d7-6198488a9560" providerId="ADAL" clId="{818AF122-B7B9-46C1-9496-75A7D4AFE7F8}" dt="2021-11-12T15:15:52.573" v="556" actId="404"/>
          <ac:spMkLst>
            <pc:docMk/>
            <pc:sldMk cId="151919481" sldId="318"/>
            <ac:spMk id="5" creationId="{DF8A5E83-6E76-4092-B268-8EFCF4BA15FF}"/>
          </ac:spMkLst>
        </pc:spChg>
        <pc:spChg chg="add mod">
          <ac:chgData name="Christi Vitello" userId="32e0583f-42aa-43d1-93d7-6198488a9560" providerId="ADAL" clId="{818AF122-B7B9-46C1-9496-75A7D4AFE7F8}" dt="2021-12-01T19:44:57.833" v="697" actId="14100"/>
          <ac:spMkLst>
            <pc:docMk/>
            <pc:sldMk cId="151919481" sldId="318"/>
            <ac:spMk id="6" creationId="{F456C01B-B55C-484E-8B88-FB8AB2404270}"/>
          </ac:spMkLst>
        </pc:spChg>
        <pc:spChg chg="del mod">
          <ac:chgData name="Christi Vitello" userId="32e0583f-42aa-43d1-93d7-6198488a9560" providerId="ADAL" clId="{818AF122-B7B9-46C1-9496-75A7D4AFE7F8}" dt="2021-11-12T15:16:06.594" v="562" actId="478"/>
          <ac:spMkLst>
            <pc:docMk/>
            <pc:sldMk cId="151919481" sldId="318"/>
            <ac:spMk id="7" creationId="{E4AACF6E-AC57-4552-A678-0B82E5DEE9C8}"/>
          </ac:spMkLst>
        </pc:spChg>
      </pc:sldChg>
      <pc:sldChg chg="addSp delSp modSp mod delAnim modAnim">
        <pc:chgData name="Christi Vitello" userId="32e0583f-42aa-43d1-93d7-6198488a9560" providerId="ADAL" clId="{818AF122-B7B9-46C1-9496-75A7D4AFE7F8}" dt="2021-12-01T19:45:12.829" v="701" actId="14100"/>
        <pc:sldMkLst>
          <pc:docMk/>
          <pc:sldMk cId="1674800748" sldId="319"/>
        </pc:sldMkLst>
        <pc:spChg chg="mod">
          <ac:chgData name="Christi Vitello" userId="32e0583f-42aa-43d1-93d7-6198488a9560" providerId="ADAL" clId="{818AF122-B7B9-46C1-9496-75A7D4AFE7F8}" dt="2021-11-12T15:16:32.994" v="570"/>
          <ac:spMkLst>
            <pc:docMk/>
            <pc:sldMk cId="1674800748" sldId="319"/>
            <ac:spMk id="5" creationId="{DF8A5E83-6E76-4092-B268-8EFCF4BA15FF}"/>
          </ac:spMkLst>
        </pc:spChg>
        <pc:spChg chg="add mod">
          <ac:chgData name="Christi Vitello" userId="32e0583f-42aa-43d1-93d7-6198488a9560" providerId="ADAL" clId="{818AF122-B7B9-46C1-9496-75A7D4AFE7F8}" dt="2021-12-01T19:45:12.829" v="701" actId="14100"/>
          <ac:spMkLst>
            <pc:docMk/>
            <pc:sldMk cId="1674800748" sldId="319"/>
            <ac:spMk id="6" creationId="{A59273DD-D2CF-4D38-961F-758C7BF41F46}"/>
          </ac:spMkLst>
        </pc:spChg>
        <pc:spChg chg="del mod">
          <ac:chgData name="Christi Vitello" userId="32e0583f-42aa-43d1-93d7-6198488a9560" providerId="ADAL" clId="{818AF122-B7B9-46C1-9496-75A7D4AFE7F8}" dt="2021-11-12T15:16:59.762" v="588" actId="478"/>
          <ac:spMkLst>
            <pc:docMk/>
            <pc:sldMk cId="1674800748" sldId="319"/>
            <ac:spMk id="7" creationId="{05DAE11D-5F17-4795-996B-A9F00DD76AE0}"/>
          </ac:spMkLst>
        </pc:spChg>
      </pc:sldChg>
      <pc:sldChg chg="modSp">
        <pc:chgData name="Christi Vitello" userId="32e0583f-42aa-43d1-93d7-6198488a9560" providerId="ADAL" clId="{818AF122-B7B9-46C1-9496-75A7D4AFE7F8}" dt="2021-11-12T15:17:22.976" v="593"/>
        <pc:sldMkLst>
          <pc:docMk/>
          <pc:sldMk cId="2206152928" sldId="320"/>
        </pc:sldMkLst>
        <pc:spChg chg="mod">
          <ac:chgData name="Christi Vitello" userId="32e0583f-42aa-43d1-93d7-6198488a9560" providerId="ADAL" clId="{818AF122-B7B9-46C1-9496-75A7D4AFE7F8}" dt="2021-11-12T15:17:22.976" v="593"/>
          <ac:spMkLst>
            <pc:docMk/>
            <pc:sldMk cId="2206152928" sldId="320"/>
            <ac:spMk id="5" creationId="{DF8A5E83-6E76-4092-B268-8EFCF4BA15FF}"/>
          </ac:spMkLst>
        </pc:spChg>
      </pc:sldChg>
      <pc:sldChg chg="modSp">
        <pc:chgData name="Christi Vitello" userId="32e0583f-42aa-43d1-93d7-6198488a9560" providerId="ADAL" clId="{818AF122-B7B9-46C1-9496-75A7D4AFE7F8}" dt="2021-11-12T15:17:31.037" v="594"/>
        <pc:sldMkLst>
          <pc:docMk/>
          <pc:sldMk cId="14682096" sldId="321"/>
        </pc:sldMkLst>
        <pc:spChg chg="mod">
          <ac:chgData name="Christi Vitello" userId="32e0583f-42aa-43d1-93d7-6198488a9560" providerId="ADAL" clId="{818AF122-B7B9-46C1-9496-75A7D4AFE7F8}" dt="2021-11-12T15:17:31.037" v="594"/>
          <ac:spMkLst>
            <pc:docMk/>
            <pc:sldMk cId="14682096" sldId="321"/>
            <ac:spMk id="2" creationId="{3C327136-1D42-4863-A63D-C4963E51F6FA}"/>
          </ac:spMkLst>
        </pc:spChg>
      </pc:sldChg>
      <pc:sldChg chg="new del">
        <pc:chgData name="Christi Vitello" userId="32e0583f-42aa-43d1-93d7-6198488a9560" providerId="ADAL" clId="{818AF122-B7B9-46C1-9496-75A7D4AFE7F8}" dt="2021-11-12T14:51:32.313" v="141" actId="47"/>
        <pc:sldMkLst>
          <pc:docMk/>
          <pc:sldMk cId="1442991027" sldId="322"/>
        </pc:sldMkLst>
      </pc:sldChg>
      <pc:sldMasterChg chg="modSldLayout">
        <pc:chgData name="Christi Vitello" userId="32e0583f-42aa-43d1-93d7-6198488a9560" providerId="ADAL" clId="{818AF122-B7B9-46C1-9496-75A7D4AFE7F8}" dt="2021-11-12T14:52:53.971" v="155" actId="14100"/>
        <pc:sldMasterMkLst>
          <pc:docMk/>
          <pc:sldMasterMk cId="0" sldId="2147483840"/>
        </pc:sldMasterMkLst>
        <pc:sldLayoutChg chg="modSp mod">
          <pc:chgData name="Christi Vitello" userId="32e0583f-42aa-43d1-93d7-6198488a9560" providerId="ADAL" clId="{818AF122-B7B9-46C1-9496-75A7D4AFE7F8}" dt="2021-11-12T14:52:53.971" v="155" actId="14100"/>
          <pc:sldLayoutMkLst>
            <pc:docMk/>
            <pc:sldMasterMk cId="0" sldId="2147483840"/>
            <pc:sldLayoutMk cId="3895468573" sldId="2147483848"/>
          </pc:sldLayoutMkLst>
          <pc:spChg chg="mod">
            <ac:chgData name="Christi Vitello" userId="32e0583f-42aa-43d1-93d7-6198488a9560" providerId="ADAL" clId="{818AF122-B7B9-46C1-9496-75A7D4AFE7F8}" dt="2021-11-12T14:52:53.971" v="155" actId="14100"/>
            <ac:spMkLst>
              <pc:docMk/>
              <pc:sldMasterMk cId="0" sldId="2147483840"/>
              <pc:sldLayoutMk cId="3895468573" sldId="2147483848"/>
              <ac:spMk id="12" creationId="{21D5BE9D-8EAA-4858-B2E0-07CEBDF20522}"/>
            </ac:spMkLst>
          </pc:spChg>
        </pc:sldLayoutChg>
      </pc:sldMasterChg>
    </pc:docChg>
  </pc:docChgLst>
  <pc:docChgLst>
    <pc:chgData name="Elli Cosky" userId="S::ecosky@metrostratgroup.com::bfef3c8e-4860-4e5f-8032-c4c48c8a18b5" providerId="AD" clId="Web-{109DAE25-1843-4E12-2522-6B15C6FEEA93}"/>
    <pc:docChg chg="modSld">
      <pc:chgData name="Elli Cosky" userId="S::ecosky@metrostratgroup.com::bfef3c8e-4860-4e5f-8032-c4c48c8a18b5" providerId="AD" clId="Web-{109DAE25-1843-4E12-2522-6B15C6FEEA93}" dt="2021-12-07T15:12:23.270" v="1" actId="1076"/>
      <pc:docMkLst>
        <pc:docMk/>
      </pc:docMkLst>
      <pc:sldChg chg="modSp">
        <pc:chgData name="Elli Cosky" userId="S::ecosky@metrostratgroup.com::bfef3c8e-4860-4e5f-8032-c4c48c8a18b5" providerId="AD" clId="Web-{109DAE25-1843-4E12-2522-6B15C6FEEA93}" dt="2021-12-07T15:12:23.270" v="1" actId="1076"/>
        <pc:sldMkLst>
          <pc:docMk/>
          <pc:sldMk cId="3778206976" sldId="313"/>
        </pc:sldMkLst>
        <pc:spChg chg="mod">
          <ac:chgData name="Elli Cosky" userId="S::ecosky@metrostratgroup.com::bfef3c8e-4860-4e5f-8032-c4c48c8a18b5" providerId="AD" clId="Web-{109DAE25-1843-4E12-2522-6B15C6FEEA93}" dt="2021-12-07T15:12:23.270" v="1" actId="1076"/>
          <ac:spMkLst>
            <pc:docMk/>
            <pc:sldMk cId="3778206976" sldId="313"/>
            <ac:spMk id="7" creationId="{E363667D-B0BE-4790-8EA7-7D803B091D67}"/>
          </ac:spMkLst>
        </pc:spChg>
      </pc:sldChg>
    </pc:docChg>
  </pc:docChgLst>
  <pc:docChgLst>
    <pc:chgData name="Elli Cosky" userId="S::ecosky@metrostratgroup.com::bfef3c8e-4860-4e5f-8032-c4c48c8a18b5" providerId="AD" clId="Web-{99B657AF-900C-BD63-433F-3BFDDB84FA81}"/>
    <pc:docChg chg="modSld">
      <pc:chgData name="Elli Cosky" userId="S::ecosky@metrostratgroup.com::bfef3c8e-4860-4e5f-8032-c4c48c8a18b5" providerId="AD" clId="Web-{99B657AF-900C-BD63-433F-3BFDDB84FA81}" dt="2021-12-02T20:17:46.244" v="13" actId="20577"/>
      <pc:docMkLst>
        <pc:docMk/>
      </pc:docMkLst>
      <pc:sldChg chg="modSp">
        <pc:chgData name="Elli Cosky" userId="S::ecosky@metrostratgroup.com::bfef3c8e-4860-4e5f-8032-c4c48c8a18b5" providerId="AD" clId="Web-{99B657AF-900C-BD63-433F-3BFDDB84FA81}" dt="2021-12-02T20:17:46.244" v="13" actId="20577"/>
        <pc:sldMkLst>
          <pc:docMk/>
          <pc:sldMk cId="1478227326" sldId="307"/>
        </pc:sldMkLst>
        <pc:spChg chg="mod">
          <ac:chgData name="Elli Cosky" userId="S::ecosky@metrostratgroup.com::bfef3c8e-4860-4e5f-8032-c4c48c8a18b5" providerId="AD" clId="Web-{99B657AF-900C-BD63-433F-3BFDDB84FA81}" dt="2021-12-02T20:17:46.244" v="13" actId="20577"/>
          <ac:spMkLst>
            <pc:docMk/>
            <pc:sldMk cId="1478227326" sldId="307"/>
            <ac:spMk id="7" creationId="{45F5B012-934D-4C46-9FC5-35D015CB3B14}"/>
          </ac:spMkLst>
        </pc:spChg>
      </pc:sldChg>
    </pc:docChg>
  </pc:docChgLst>
  <pc:docChgLst>
    <pc:chgData name="Elli Cosky" userId="bfef3c8e-4860-4e5f-8032-c4c48c8a18b5" providerId="ADAL" clId="{6697286B-A6BC-4DA6-97E0-042656201376}"/>
    <pc:docChg chg="undo custSel addSld modSld">
      <pc:chgData name="Elli Cosky" userId="bfef3c8e-4860-4e5f-8032-c4c48c8a18b5" providerId="ADAL" clId="{6697286B-A6BC-4DA6-97E0-042656201376}" dt="2021-12-09T16:58:44.233" v="5006" actId="13926"/>
      <pc:docMkLst>
        <pc:docMk/>
      </pc:docMkLst>
      <pc:sldChg chg="modNotesTx">
        <pc:chgData name="Elli Cosky" userId="bfef3c8e-4860-4e5f-8032-c4c48c8a18b5" providerId="ADAL" clId="{6697286B-A6BC-4DA6-97E0-042656201376}" dt="2021-12-06T20:33:14.599" v="4536" actId="5793"/>
        <pc:sldMkLst>
          <pc:docMk/>
          <pc:sldMk cId="587933338" sldId="256"/>
        </pc:sldMkLst>
      </pc:sldChg>
      <pc:sldChg chg="modSp mod modNotesTx">
        <pc:chgData name="Elli Cosky" userId="bfef3c8e-4860-4e5f-8032-c4c48c8a18b5" providerId="ADAL" clId="{6697286B-A6BC-4DA6-97E0-042656201376}" dt="2021-12-03T21:58:58.552" v="4421" actId="113"/>
        <pc:sldMkLst>
          <pc:docMk/>
          <pc:sldMk cId="2674471113" sldId="257"/>
        </pc:sldMkLst>
        <pc:spChg chg="mod">
          <ac:chgData name="Elli Cosky" userId="bfef3c8e-4860-4e5f-8032-c4c48c8a18b5" providerId="ADAL" clId="{6697286B-A6BC-4DA6-97E0-042656201376}" dt="2021-11-24T18:51:33.293" v="2333" actId="20577"/>
          <ac:spMkLst>
            <pc:docMk/>
            <pc:sldMk cId="2674471113" sldId="257"/>
            <ac:spMk id="26" creationId="{DF6DE094-3535-4451-A80B-1F8F32CFC510}"/>
          </ac:spMkLst>
        </pc:spChg>
      </pc:sldChg>
      <pc:sldChg chg="modNotesTx">
        <pc:chgData name="Elli Cosky" userId="bfef3c8e-4860-4e5f-8032-c4c48c8a18b5" providerId="ADAL" clId="{6697286B-A6BC-4DA6-97E0-042656201376}" dt="2021-12-03T19:56:51.349" v="3224" actId="20577"/>
        <pc:sldMkLst>
          <pc:docMk/>
          <pc:sldMk cId="3825430641" sldId="258"/>
        </pc:sldMkLst>
      </pc:sldChg>
      <pc:sldChg chg="modSp mod modNotesTx">
        <pc:chgData name="Elli Cosky" userId="bfef3c8e-4860-4e5f-8032-c4c48c8a18b5" providerId="ADAL" clId="{6697286B-A6BC-4DA6-97E0-042656201376}" dt="2021-12-06T20:36:39.150" v="4854" actId="20577"/>
        <pc:sldMkLst>
          <pc:docMk/>
          <pc:sldMk cId="2422864164" sldId="259"/>
        </pc:sldMkLst>
        <pc:spChg chg="mod">
          <ac:chgData name="Elli Cosky" userId="bfef3c8e-4860-4e5f-8032-c4c48c8a18b5" providerId="ADAL" clId="{6697286B-A6BC-4DA6-97E0-042656201376}" dt="2021-11-24T19:04:02.397" v="2408" actId="120"/>
          <ac:spMkLst>
            <pc:docMk/>
            <pc:sldMk cId="2422864164" sldId="259"/>
            <ac:spMk id="10" creationId="{2A74658A-165C-4888-AA9D-31C50F32FFD7}"/>
          </ac:spMkLst>
        </pc:spChg>
        <pc:picChg chg="mod">
          <ac:chgData name="Elli Cosky" userId="bfef3c8e-4860-4e5f-8032-c4c48c8a18b5" providerId="ADAL" clId="{6697286B-A6BC-4DA6-97E0-042656201376}" dt="2021-11-24T19:03:46.315" v="2406" actId="1035"/>
          <ac:picMkLst>
            <pc:docMk/>
            <pc:sldMk cId="2422864164" sldId="259"/>
            <ac:picMk id="6" creationId="{A5FE1720-2755-47D3-8DB0-8163D8ED1299}"/>
          </ac:picMkLst>
        </pc:picChg>
      </pc:sldChg>
      <pc:sldChg chg="modNotesTx">
        <pc:chgData name="Elli Cosky" userId="bfef3c8e-4860-4e5f-8032-c4c48c8a18b5" providerId="ADAL" clId="{6697286B-A6BC-4DA6-97E0-042656201376}" dt="2021-12-03T22:01:41.646" v="4487" actId="20577"/>
        <pc:sldMkLst>
          <pc:docMk/>
          <pc:sldMk cId="3210508936" sldId="263"/>
        </pc:sldMkLst>
      </pc:sldChg>
      <pc:sldChg chg="modNotesTx">
        <pc:chgData name="Elli Cosky" userId="bfef3c8e-4860-4e5f-8032-c4c48c8a18b5" providerId="ADAL" clId="{6697286B-A6BC-4DA6-97E0-042656201376}" dt="2021-12-03T22:02:36.944" v="4491" actId="113"/>
        <pc:sldMkLst>
          <pc:docMk/>
          <pc:sldMk cId="1217399480" sldId="267"/>
        </pc:sldMkLst>
      </pc:sldChg>
      <pc:sldChg chg="modNotesTx">
        <pc:chgData name="Elli Cosky" userId="bfef3c8e-4860-4e5f-8032-c4c48c8a18b5" providerId="ADAL" clId="{6697286B-A6BC-4DA6-97E0-042656201376}" dt="2021-12-03T20:12:50.967" v="3676" actId="20577"/>
        <pc:sldMkLst>
          <pc:docMk/>
          <pc:sldMk cId="992780" sldId="268"/>
        </pc:sldMkLst>
      </pc:sldChg>
      <pc:sldChg chg="modNotesTx">
        <pc:chgData name="Elli Cosky" userId="bfef3c8e-4860-4e5f-8032-c4c48c8a18b5" providerId="ADAL" clId="{6697286B-A6BC-4DA6-97E0-042656201376}" dt="2021-12-03T21:58:42.454" v="4415" actId="5793"/>
        <pc:sldMkLst>
          <pc:docMk/>
          <pc:sldMk cId="3299989205" sldId="269"/>
        </pc:sldMkLst>
      </pc:sldChg>
      <pc:sldChg chg="modNotesTx">
        <pc:chgData name="Elli Cosky" userId="bfef3c8e-4860-4e5f-8032-c4c48c8a18b5" providerId="ADAL" clId="{6697286B-A6BC-4DA6-97E0-042656201376}" dt="2021-12-03T22:03:57.063" v="4501" actId="113"/>
        <pc:sldMkLst>
          <pc:docMk/>
          <pc:sldMk cId="80718428" sldId="270"/>
        </pc:sldMkLst>
      </pc:sldChg>
      <pc:sldChg chg="modNotesTx">
        <pc:chgData name="Elli Cosky" userId="bfef3c8e-4860-4e5f-8032-c4c48c8a18b5" providerId="ADAL" clId="{6697286B-A6BC-4DA6-97E0-042656201376}" dt="2021-12-03T20:14:30.208" v="3690" actId="5793"/>
        <pc:sldMkLst>
          <pc:docMk/>
          <pc:sldMk cId="421222135" sldId="271"/>
        </pc:sldMkLst>
      </pc:sldChg>
      <pc:sldChg chg="addSp delSp modSp mod delCm modNotesTx">
        <pc:chgData name="Elli Cosky" userId="bfef3c8e-4860-4e5f-8032-c4c48c8a18b5" providerId="ADAL" clId="{6697286B-A6BC-4DA6-97E0-042656201376}" dt="2021-12-06T22:22:27.905" v="4977" actId="20577"/>
        <pc:sldMkLst>
          <pc:docMk/>
          <pc:sldMk cId="217069321" sldId="273"/>
        </pc:sldMkLst>
        <pc:spChg chg="add del mod">
          <ac:chgData name="Elli Cosky" userId="bfef3c8e-4860-4e5f-8032-c4c48c8a18b5" providerId="ADAL" clId="{6697286B-A6BC-4DA6-97E0-042656201376}" dt="2021-11-24T17:46:50.265" v="1838" actId="478"/>
          <ac:spMkLst>
            <pc:docMk/>
            <pc:sldMk cId="217069321" sldId="273"/>
            <ac:spMk id="3" creationId="{2C602A92-ED81-4D17-8BAB-A7329FA42755}"/>
          </ac:spMkLst>
        </pc:spChg>
        <pc:spChg chg="del mod">
          <ac:chgData name="Elli Cosky" userId="bfef3c8e-4860-4e5f-8032-c4c48c8a18b5" providerId="ADAL" clId="{6697286B-A6BC-4DA6-97E0-042656201376}" dt="2021-11-24T17:46:03.892" v="1831" actId="478"/>
          <ac:spMkLst>
            <pc:docMk/>
            <pc:sldMk cId="217069321" sldId="273"/>
            <ac:spMk id="6" creationId="{F1A2629B-03A2-42F9-A1A4-63DEDB15707D}"/>
          </ac:spMkLst>
        </pc:spChg>
        <pc:spChg chg="add del mod">
          <ac:chgData name="Elli Cosky" userId="bfef3c8e-4860-4e5f-8032-c4c48c8a18b5" providerId="ADAL" clId="{6697286B-A6BC-4DA6-97E0-042656201376}" dt="2021-12-01T18:13:09.282" v="3094" actId="478"/>
          <ac:spMkLst>
            <pc:docMk/>
            <pc:sldMk cId="217069321" sldId="273"/>
            <ac:spMk id="7" creationId="{27B4C263-3C89-43CD-A1E3-23287F706EB4}"/>
          </ac:spMkLst>
        </pc:spChg>
        <pc:spChg chg="add del">
          <ac:chgData name="Elli Cosky" userId="bfef3c8e-4860-4e5f-8032-c4c48c8a18b5" providerId="ADAL" clId="{6697286B-A6BC-4DA6-97E0-042656201376}" dt="2021-11-24T17:46:32.475" v="1833" actId="478"/>
          <ac:spMkLst>
            <pc:docMk/>
            <pc:sldMk cId="217069321" sldId="273"/>
            <ac:spMk id="8" creationId="{8730FF38-8BA5-4223-8460-9F6D8AE7501C}"/>
          </ac:spMkLst>
        </pc:spChg>
        <pc:spChg chg="add mod">
          <ac:chgData name="Elli Cosky" userId="bfef3c8e-4860-4e5f-8032-c4c48c8a18b5" providerId="ADAL" clId="{6697286B-A6BC-4DA6-97E0-042656201376}" dt="2021-12-01T18:13:38.341" v="3108" actId="1035"/>
          <ac:spMkLst>
            <pc:docMk/>
            <pc:sldMk cId="217069321" sldId="273"/>
            <ac:spMk id="8" creationId="{A80ECD77-3A53-40D8-83D6-2764CFC353B3}"/>
          </ac:spMkLst>
        </pc:spChg>
        <pc:spChg chg="add mod">
          <ac:chgData name="Elli Cosky" userId="bfef3c8e-4860-4e5f-8032-c4c48c8a18b5" providerId="ADAL" clId="{6697286B-A6BC-4DA6-97E0-042656201376}" dt="2021-11-24T17:46:59.452" v="1846" actId="1035"/>
          <ac:spMkLst>
            <pc:docMk/>
            <pc:sldMk cId="217069321" sldId="273"/>
            <ac:spMk id="9" creationId="{371C5B6B-F548-4E44-A307-6FA9C174D7B2}"/>
          </ac:spMkLst>
        </pc:spChg>
        <pc:graphicFrameChg chg="add del mod">
          <ac:chgData name="Elli Cosky" userId="bfef3c8e-4860-4e5f-8032-c4c48c8a18b5" providerId="ADAL" clId="{6697286B-A6BC-4DA6-97E0-042656201376}" dt="2021-12-01T18:13:09.282" v="3094" actId="478"/>
          <ac:graphicFrameMkLst>
            <pc:docMk/>
            <pc:sldMk cId="217069321" sldId="273"/>
            <ac:graphicFrameMk id="6" creationId="{4C9C59C4-2291-487F-8FE0-F1D5B84FDB9C}"/>
          </ac:graphicFrameMkLst>
        </pc:graphicFrameChg>
        <pc:picChg chg="del">
          <ac:chgData name="Elli Cosky" userId="bfef3c8e-4860-4e5f-8032-c4c48c8a18b5" providerId="ADAL" clId="{6697286B-A6BC-4DA6-97E0-042656201376}" dt="2021-12-01T18:13:06.555" v="3092" actId="478"/>
          <ac:picMkLst>
            <pc:docMk/>
            <pc:sldMk cId="217069321" sldId="273"/>
            <ac:picMk id="2" creationId="{10F93910-B3E2-4D2D-B8DE-C6CDE9C7E1B9}"/>
          </ac:picMkLst>
        </pc:picChg>
        <pc:picChg chg="del">
          <ac:chgData name="Elli Cosky" userId="bfef3c8e-4860-4e5f-8032-c4c48c8a18b5" providerId="ADAL" clId="{6697286B-A6BC-4DA6-97E0-042656201376}" dt="2021-11-17T15:06:11.496" v="1327" actId="478"/>
          <ac:picMkLst>
            <pc:docMk/>
            <pc:sldMk cId="217069321" sldId="273"/>
            <ac:picMk id="3" creationId="{29B3F466-99ED-B844-AD3A-63E2B526C1A9}"/>
          </ac:picMkLst>
        </pc:picChg>
      </pc:sldChg>
      <pc:sldChg chg="modNotesTx">
        <pc:chgData name="Elli Cosky" userId="bfef3c8e-4860-4e5f-8032-c4c48c8a18b5" providerId="ADAL" clId="{6697286B-A6BC-4DA6-97E0-042656201376}" dt="2021-12-03T20:27:58.388" v="4063" actId="113"/>
        <pc:sldMkLst>
          <pc:docMk/>
          <pc:sldMk cId="2853596161" sldId="285"/>
        </pc:sldMkLst>
      </pc:sldChg>
      <pc:sldChg chg="modNotesTx">
        <pc:chgData name="Elli Cosky" userId="bfef3c8e-4860-4e5f-8032-c4c48c8a18b5" providerId="ADAL" clId="{6697286B-A6BC-4DA6-97E0-042656201376}" dt="2021-12-03T22:04:45.569" v="4528" actId="113"/>
        <pc:sldMkLst>
          <pc:docMk/>
          <pc:sldMk cId="2650719685" sldId="286"/>
        </pc:sldMkLst>
      </pc:sldChg>
      <pc:sldChg chg="modNotesTx">
        <pc:chgData name="Elli Cosky" userId="bfef3c8e-4860-4e5f-8032-c4c48c8a18b5" providerId="ADAL" clId="{6697286B-A6BC-4DA6-97E0-042656201376}" dt="2021-12-03T20:29:20.411" v="4109" actId="113"/>
        <pc:sldMkLst>
          <pc:docMk/>
          <pc:sldMk cId="4241346597" sldId="287"/>
        </pc:sldMkLst>
      </pc:sldChg>
      <pc:sldChg chg="modNotesTx">
        <pc:chgData name="Elli Cosky" userId="bfef3c8e-4860-4e5f-8032-c4c48c8a18b5" providerId="ADAL" clId="{6697286B-A6BC-4DA6-97E0-042656201376}" dt="2021-12-03T22:04:05.052" v="4502" actId="113"/>
        <pc:sldMkLst>
          <pc:docMk/>
          <pc:sldMk cId="601952768" sldId="290"/>
        </pc:sldMkLst>
      </pc:sldChg>
      <pc:sldChg chg="modNotesTx">
        <pc:chgData name="Elli Cosky" userId="bfef3c8e-4860-4e5f-8032-c4c48c8a18b5" providerId="ADAL" clId="{6697286B-A6BC-4DA6-97E0-042656201376}" dt="2021-12-03T22:04:08.319" v="4503" actId="113"/>
        <pc:sldMkLst>
          <pc:docMk/>
          <pc:sldMk cId="2662169273" sldId="291"/>
        </pc:sldMkLst>
      </pc:sldChg>
      <pc:sldChg chg="modNotesTx">
        <pc:chgData name="Elli Cosky" userId="bfef3c8e-4860-4e5f-8032-c4c48c8a18b5" providerId="ADAL" clId="{6697286B-A6BC-4DA6-97E0-042656201376}" dt="2021-12-03T22:04:36.058" v="4521" actId="113"/>
        <pc:sldMkLst>
          <pc:docMk/>
          <pc:sldMk cId="972107781" sldId="292"/>
        </pc:sldMkLst>
      </pc:sldChg>
      <pc:sldChg chg="modNotesTx">
        <pc:chgData name="Elli Cosky" userId="bfef3c8e-4860-4e5f-8032-c4c48c8a18b5" providerId="ADAL" clId="{6697286B-A6BC-4DA6-97E0-042656201376}" dt="2021-12-03T22:04:53.479" v="4534" actId="113"/>
        <pc:sldMkLst>
          <pc:docMk/>
          <pc:sldMk cId="2070643490" sldId="293"/>
        </pc:sldMkLst>
      </pc:sldChg>
      <pc:sldChg chg="modNotesTx">
        <pc:chgData name="Elli Cosky" userId="bfef3c8e-4860-4e5f-8032-c4c48c8a18b5" providerId="ADAL" clId="{6697286B-A6BC-4DA6-97E0-042656201376}" dt="2021-12-03T22:04:29.257" v="4520" actId="113"/>
        <pc:sldMkLst>
          <pc:docMk/>
          <pc:sldMk cId="2542739975" sldId="294"/>
        </pc:sldMkLst>
      </pc:sldChg>
      <pc:sldChg chg="modNotesTx">
        <pc:chgData name="Elli Cosky" userId="bfef3c8e-4860-4e5f-8032-c4c48c8a18b5" providerId="ADAL" clId="{6697286B-A6BC-4DA6-97E0-042656201376}" dt="2021-12-03T22:01:37.912" v="4486" actId="20577"/>
        <pc:sldMkLst>
          <pc:docMk/>
          <pc:sldMk cId="3701171877" sldId="296"/>
        </pc:sldMkLst>
      </pc:sldChg>
      <pc:sldChg chg="addSp delSp modSp mod modAnim modNotesTx">
        <pc:chgData name="Elli Cosky" userId="bfef3c8e-4860-4e5f-8032-c4c48c8a18b5" providerId="ADAL" clId="{6697286B-A6BC-4DA6-97E0-042656201376}" dt="2021-12-06T22:18:06.219" v="4972" actId="20577"/>
        <pc:sldMkLst>
          <pc:docMk/>
          <pc:sldMk cId="2948608655" sldId="297"/>
        </pc:sldMkLst>
        <pc:spChg chg="add mod">
          <ac:chgData name="Elli Cosky" userId="bfef3c8e-4860-4e5f-8032-c4c48c8a18b5" providerId="ADAL" clId="{6697286B-A6BC-4DA6-97E0-042656201376}" dt="2021-12-01T19:36:59.255" v="3142" actId="17032"/>
          <ac:spMkLst>
            <pc:docMk/>
            <pc:sldMk cId="2948608655" sldId="297"/>
            <ac:spMk id="2" creationId="{F052DC87-A581-491F-B367-776DD0C9E3BB}"/>
          </ac:spMkLst>
        </pc:spChg>
        <pc:spChg chg="mod">
          <ac:chgData name="Elli Cosky" userId="bfef3c8e-4860-4e5f-8032-c4c48c8a18b5" providerId="ADAL" clId="{6697286B-A6BC-4DA6-97E0-042656201376}" dt="2021-12-01T20:05:08.911" v="3184" actId="1038"/>
          <ac:spMkLst>
            <pc:docMk/>
            <pc:sldMk cId="2948608655" sldId="297"/>
            <ac:spMk id="10" creationId="{F7B8593C-B480-40FC-BEF2-99B4D545D1E1}"/>
          </ac:spMkLst>
        </pc:spChg>
        <pc:grpChg chg="add del mod">
          <ac:chgData name="Elli Cosky" userId="bfef3c8e-4860-4e5f-8032-c4c48c8a18b5" providerId="ADAL" clId="{6697286B-A6BC-4DA6-97E0-042656201376}" dt="2021-12-01T17:38:37.683" v="2824" actId="165"/>
          <ac:grpSpMkLst>
            <pc:docMk/>
            <pc:sldMk cId="2948608655" sldId="297"/>
            <ac:grpSpMk id="8" creationId="{4AF8D91F-0F7D-452E-A8BC-ED33F8800BCE}"/>
          </ac:grpSpMkLst>
        </pc:grpChg>
        <pc:grpChg chg="add mod ord">
          <ac:chgData name="Elli Cosky" userId="bfef3c8e-4860-4e5f-8032-c4c48c8a18b5" providerId="ADAL" clId="{6697286B-A6BC-4DA6-97E0-042656201376}" dt="2021-12-01T19:35:00.938" v="3135" actId="1076"/>
          <ac:grpSpMkLst>
            <pc:docMk/>
            <pc:sldMk cId="2948608655" sldId="297"/>
            <ac:grpSpMk id="11" creationId="{3B4DC567-AA69-4E6B-816A-CCF27527B30C}"/>
          </ac:grpSpMkLst>
        </pc:grpChg>
        <pc:graphicFrameChg chg="del mod">
          <ac:chgData name="Elli Cosky" userId="bfef3c8e-4860-4e5f-8032-c4c48c8a18b5" providerId="ADAL" clId="{6697286B-A6BC-4DA6-97E0-042656201376}" dt="2021-12-01T17:33:45.725" v="2773" actId="478"/>
          <ac:graphicFrameMkLst>
            <pc:docMk/>
            <pc:sldMk cId="2948608655" sldId="297"/>
            <ac:graphicFrameMk id="2" creationId="{0BE462AB-FB06-4C6E-A33C-E4AB793D366F}"/>
          </ac:graphicFrameMkLst>
        </pc:graphicFrameChg>
        <pc:picChg chg="del mod">
          <ac:chgData name="Elli Cosky" userId="bfef3c8e-4860-4e5f-8032-c4c48c8a18b5" providerId="ADAL" clId="{6697286B-A6BC-4DA6-97E0-042656201376}" dt="2021-12-01T17:35:21.319" v="2782" actId="478"/>
          <ac:picMkLst>
            <pc:docMk/>
            <pc:sldMk cId="2948608655" sldId="297"/>
            <ac:picMk id="6" creationId="{C4634F54-D1CF-4B54-ABBE-35F9D552EF08}"/>
          </ac:picMkLst>
        </pc:picChg>
        <pc:picChg chg="add mod topLvl modCrop">
          <ac:chgData name="Elli Cosky" userId="bfef3c8e-4860-4e5f-8032-c4c48c8a18b5" providerId="ADAL" clId="{6697286B-A6BC-4DA6-97E0-042656201376}" dt="2021-12-01T17:56:27.360" v="2936" actId="164"/>
          <ac:picMkLst>
            <pc:docMk/>
            <pc:sldMk cId="2948608655" sldId="297"/>
            <ac:picMk id="7" creationId="{0EE76E9C-C1AD-4C34-BD07-4D2A3C3BFF4C}"/>
          </ac:picMkLst>
        </pc:picChg>
        <pc:picChg chg="add mod topLvl modCrop">
          <ac:chgData name="Elli Cosky" userId="bfef3c8e-4860-4e5f-8032-c4c48c8a18b5" providerId="ADAL" clId="{6697286B-A6BC-4DA6-97E0-042656201376}" dt="2021-12-01T17:56:27.360" v="2936" actId="164"/>
          <ac:picMkLst>
            <pc:docMk/>
            <pc:sldMk cId="2948608655" sldId="297"/>
            <ac:picMk id="9" creationId="{FEE31516-8A63-4F78-9332-F96544C57505}"/>
          </ac:picMkLst>
        </pc:picChg>
      </pc:sldChg>
      <pc:sldChg chg="modNotesTx">
        <pc:chgData name="Elli Cosky" userId="bfef3c8e-4860-4e5f-8032-c4c48c8a18b5" providerId="ADAL" clId="{6697286B-A6BC-4DA6-97E0-042656201376}" dt="2021-12-06T21:59:09.722" v="4855" actId="20577"/>
        <pc:sldMkLst>
          <pc:docMk/>
          <pc:sldMk cId="956805603" sldId="299"/>
        </pc:sldMkLst>
      </pc:sldChg>
      <pc:sldChg chg="modNotesTx">
        <pc:chgData name="Elli Cosky" userId="bfef3c8e-4860-4e5f-8032-c4c48c8a18b5" providerId="ADAL" clId="{6697286B-A6BC-4DA6-97E0-042656201376}" dt="2021-12-03T20:13:14.073" v="3681" actId="113"/>
        <pc:sldMkLst>
          <pc:docMk/>
          <pc:sldMk cId="950196727" sldId="300"/>
        </pc:sldMkLst>
      </pc:sldChg>
      <pc:sldChg chg="modNotesTx">
        <pc:chgData name="Elli Cosky" userId="bfef3c8e-4860-4e5f-8032-c4c48c8a18b5" providerId="ADAL" clId="{6697286B-A6BC-4DA6-97E0-042656201376}" dt="2021-12-03T22:01:31.788" v="4484" actId="20577"/>
        <pc:sldMkLst>
          <pc:docMk/>
          <pc:sldMk cId="2608025074" sldId="302"/>
        </pc:sldMkLst>
      </pc:sldChg>
      <pc:sldChg chg="modNotesTx">
        <pc:chgData name="Elli Cosky" userId="bfef3c8e-4860-4e5f-8032-c4c48c8a18b5" providerId="ADAL" clId="{6697286B-A6BC-4DA6-97E0-042656201376}" dt="2021-12-03T20:10:26.934" v="3553" actId="20577"/>
        <pc:sldMkLst>
          <pc:docMk/>
          <pc:sldMk cId="3980465328" sldId="303"/>
        </pc:sldMkLst>
      </pc:sldChg>
      <pc:sldChg chg="modNotesTx">
        <pc:chgData name="Elli Cosky" userId="bfef3c8e-4860-4e5f-8032-c4c48c8a18b5" providerId="ADAL" clId="{6697286B-A6BC-4DA6-97E0-042656201376}" dt="2021-12-03T22:01:34.777" v="4485" actId="20577"/>
        <pc:sldMkLst>
          <pc:docMk/>
          <pc:sldMk cId="2550619679" sldId="304"/>
        </pc:sldMkLst>
      </pc:sldChg>
      <pc:sldChg chg="modNotesTx">
        <pc:chgData name="Elli Cosky" userId="bfef3c8e-4860-4e5f-8032-c4c48c8a18b5" providerId="ADAL" clId="{6697286B-A6BC-4DA6-97E0-042656201376}" dt="2021-12-03T22:02:12.405" v="4488" actId="20577"/>
        <pc:sldMkLst>
          <pc:docMk/>
          <pc:sldMk cId="2651768170" sldId="305"/>
        </pc:sldMkLst>
      </pc:sldChg>
      <pc:sldChg chg="modNotesTx">
        <pc:chgData name="Elli Cosky" userId="bfef3c8e-4860-4e5f-8032-c4c48c8a18b5" providerId="ADAL" clId="{6697286B-A6BC-4DA6-97E0-042656201376}" dt="2021-12-03T22:02:23.750" v="4489" actId="113"/>
        <pc:sldMkLst>
          <pc:docMk/>
          <pc:sldMk cId="4002001869" sldId="306"/>
        </pc:sldMkLst>
      </pc:sldChg>
      <pc:sldChg chg="addSp delSp modSp mod modAnim modNotesTx">
        <pc:chgData name="Elli Cosky" userId="bfef3c8e-4860-4e5f-8032-c4c48c8a18b5" providerId="ADAL" clId="{6697286B-A6BC-4DA6-97E0-042656201376}" dt="2021-12-03T20:15:15.299" v="3697" actId="5793"/>
        <pc:sldMkLst>
          <pc:docMk/>
          <pc:sldMk cId="1478227326" sldId="307"/>
        </pc:sldMkLst>
        <pc:spChg chg="mod">
          <ac:chgData name="Elli Cosky" userId="bfef3c8e-4860-4e5f-8032-c4c48c8a18b5" providerId="ADAL" clId="{6697286B-A6BC-4DA6-97E0-042656201376}" dt="2021-12-01T20:00:11.111" v="3168" actId="1038"/>
          <ac:spMkLst>
            <pc:docMk/>
            <pc:sldMk cId="1478227326" sldId="307"/>
            <ac:spMk id="7" creationId="{45F5B012-934D-4C46-9FC5-35D015CB3B14}"/>
          </ac:spMkLst>
        </pc:spChg>
        <pc:picChg chg="add mod ord modCrop">
          <ac:chgData name="Elli Cosky" userId="bfef3c8e-4860-4e5f-8032-c4c48c8a18b5" providerId="ADAL" clId="{6697286B-A6BC-4DA6-97E0-042656201376}" dt="2021-11-24T17:40:48.137" v="1785" actId="1035"/>
          <ac:picMkLst>
            <pc:docMk/>
            <pc:sldMk cId="1478227326" sldId="307"/>
            <ac:picMk id="3" creationId="{58848255-B88B-43B2-826E-EFAF276530CA}"/>
          </ac:picMkLst>
        </pc:picChg>
        <pc:picChg chg="del">
          <ac:chgData name="Elli Cosky" userId="bfef3c8e-4860-4e5f-8032-c4c48c8a18b5" providerId="ADAL" clId="{6697286B-A6BC-4DA6-97E0-042656201376}" dt="2021-11-24T17:39:47.695" v="1768" actId="478"/>
          <ac:picMkLst>
            <pc:docMk/>
            <pc:sldMk cId="1478227326" sldId="307"/>
            <ac:picMk id="9" creationId="{B5585B7E-89BE-4698-92FA-A34A6B5533AC}"/>
          </ac:picMkLst>
        </pc:picChg>
      </pc:sldChg>
      <pc:sldChg chg="addSp delSp modSp mod modNotesTx">
        <pc:chgData name="Elli Cosky" userId="bfef3c8e-4860-4e5f-8032-c4c48c8a18b5" providerId="ADAL" clId="{6697286B-A6BC-4DA6-97E0-042656201376}" dt="2021-12-03T20:16:20.868" v="3703" actId="5793"/>
        <pc:sldMkLst>
          <pc:docMk/>
          <pc:sldMk cId="821373588" sldId="309"/>
        </pc:sldMkLst>
        <pc:spChg chg="add del mod">
          <ac:chgData name="Elli Cosky" userId="bfef3c8e-4860-4e5f-8032-c4c48c8a18b5" providerId="ADAL" clId="{6697286B-A6BC-4DA6-97E0-042656201376}" dt="2021-11-24T17:43:12.150" v="1828" actId="478"/>
          <ac:spMkLst>
            <pc:docMk/>
            <pc:sldMk cId="821373588" sldId="309"/>
            <ac:spMk id="7" creationId="{DFF0C791-5296-4008-AC6B-0A0A5386CB50}"/>
          </ac:spMkLst>
        </pc:spChg>
        <pc:spChg chg="mod">
          <ac:chgData name="Elli Cosky" userId="bfef3c8e-4860-4e5f-8032-c4c48c8a18b5" providerId="ADAL" clId="{6697286B-A6BC-4DA6-97E0-042656201376}" dt="2021-12-01T20:01:01.341" v="3170" actId="14100"/>
          <ac:spMkLst>
            <pc:docMk/>
            <pc:sldMk cId="821373588" sldId="309"/>
            <ac:spMk id="8" creationId="{51D16D7C-48C8-48B7-8219-DFE09CF31FBB}"/>
          </ac:spMkLst>
        </pc:spChg>
        <pc:picChg chg="add mod ord modCrop">
          <ac:chgData name="Elli Cosky" userId="bfef3c8e-4860-4e5f-8032-c4c48c8a18b5" providerId="ADAL" clId="{6697286B-A6BC-4DA6-97E0-042656201376}" dt="2021-12-01T20:13:04.372" v="3216" actId="1038"/>
          <ac:picMkLst>
            <pc:docMk/>
            <pc:sldMk cId="821373588" sldId="309"/>
            <ac:picMk id="3" creationId="{1FC95732-FD5B-488D-B0B4-FCF3FC79C5DE}"/>
          </ac:picMkLst>
        </pc:picChg>
        <pc:picChg chg="del">
          <ac:chgData name="Elli Cosky" userId="bfef3c8e-4860-4e5f-8032-c4c48c8a18b5" providerId="ADAL" clId="{6697286B-A6BC-4DA6-97E0-042656201376}" dt="2021-11-24T17:42:40.431" v="1797" actId="478"/>
          <ac:picMkLst>
            <pc:docMk/>
            <pc:sldMk cId="821373588" sldId="309"/>
            <ac:picMk id="9" creationId="{5D2CE8E6-2E08-4132-B6CD-E751376D2393}"/>
          </ac:picMkLst>
        </pc:picChg>
      </pc:sldChg>
      <pc:sldChg chg="addSp delSp modSp mod modAnim modNotesTx">
        <pc:chgData name="Elli Cosky" userId="bfef3c8e-4860-4e5f-8032-c4c48c8a18b5" providerId="ADAL" clId="{6697286B-A6BC-4DA6-97E0-042656201376}" dt="2021-12-06T22:15:28.654" v="4921" actId="20577"/>
        <pc:sldMkLst>
          <pc:docMk/>
          <pc:sldMk cId="712989357" sldId="310"/>
        </pc:sldMkLst>
        <pc:spChg chg="mod">
          <ac:chgData name="Elli Cosky" userId="bfef3c8e-4860-4e5f-8032-c4c48c8a18b5" providerId="ADAL" clId="{6697286B-A6BC-4DA6-97E0-042656201376}" dt="2021-12-01T19:59:39.152" v="3165" actId="1038"/>
          <ac:spMkLst>
            <pc:docMk/>
            <pc:sldMk cId="712989357" sldId="310"/>
            <ac:spMk id="7" creationId="{F4CDA285-70B7-474B-BF26-E3EDD6017483}"/>
          </ac:spMkLst>
        </pc:spChg>
        <pc:picChg chg="del">
          <ac:chgData name="Elli Cosky" userId="bfef3c8e-4860-4e5f-8032-c4c48c8a18b5" providerId="ADAL" clId="{6697286B-A6BC-4DA6-97E0-042656201376}" dt="2021-12-01T17:58:15.533" v="2953" actId="478"/>
          <ac:picMkLst>
            <pc:docMk/>
            <pc:sldMk cId="712989357" sldId="310"/>
            <ac:picMk id="3" creationId="{A26DB20B-08A4-4816-AF40-AE202F32EF4E}"/>
          </ac:picMkLst>
        </pc:picChg>
        <pc:picChg chg="add mod ord modCrop">
          <ac:chgData name="Elli Cosky" userId="bfef3c8e-4860-4e5f-8032-c4c48c8a18b5" providerId="ADAL" clId="{6697286B-A6BC-4DA6-97E0-042656201376}" dt="2021-12-01T17:58:54.559" v="2962" actId="167"/>
          <ac:picMkLst>
            <pc:docMk/>
            <pc:sldMk cId="712989357" sldId="310"/>
            <ac:picMk id="6" creationId="{E21C3AD5-12F0-45CA-95CF-6E4132938AF7}"/>
          </ac:picMkLst>
        </pc:picChg>
      </pc:sldChg>
      <pc:sldChg chg="addSp delSp modSp mod modAnim modNotesTx">
        <pc:chgData name="Elli Cosky" userId="bfef3c8e-4860-4e5f-8032-c4c48c8a18b5" providerId="ADAL" clId="{6697286B-A6BC-4DA6-97E0-042656201376}" dt="2021-12-06T22:14:44.343" v="4899"/>
        <pc:sldMkLst>
          <pc:docMk/>
          <pc:sldMk cId="119643259" sldId="311"/>
        </pc:sldMkLst>
        <pc:spChg chg="mod">
          <ac:chgData name="Elli Cosky" userId="bfef3c8e-4860-4e5f-8032-c4c48c8a18b5" providerId="ADAL" clId="{6697286B-A6BC-4DA6-97E0-042656201376}" dt="2021-12-01T19:59:22.120" v="3163" actId="1038"/>
          <ac:spMkLst>
            <pc:docMk/>
            <pc:sldMk cId="119643259" sldId="311"/>
            <ac:spMk id="6" creationId="{B04DD3A2-1715-40FB-98B2-F4E8A993E072}"/>
          </ac:spMkLst>
        </pc:spChg>
        <pc:grpChg chg="add mod ord">
          <ac:chgData name="Elli Cosky" userId="bfef3c8e-4860-4e5f-8032-c4c48c8a18b5" providerId="ADAL" clId="{6697286B-A6BC-4DA6-97E0-042656201376}" dt="2021-12-01T18:03:39.545" v="3011" actId="167"/>
          <ac:grpSpMkLst>
            <pc:docMk/>
            <pc:sldMk cId="119643259" sldId="311"/>
            <ac:grpSpMk id="10" creationId="{1D16292E-FCA9-4E94-9D12-CCE49B1D821E}"/>
          </ac:grpSpMkLst>
        </pc:grpChg>
        <pc:picChg chg="del">
          <ac:chgData name="Elli Cosky" userId="bfef3c8e-4860-4e5f-8032-c4c48c8a18b5" providerId="ADAL" clId="{6697286B-A6BC-4DA6-97E0-042656201376}" dt="2021-12-01T17:59:00.916" v="2963" actId="478"/>
          <ac:picMkLst>
            <pc:docMk/>
            <pc:sldMk cId="119643259" sldId="311"/>
            <ac:picMk id="3" creationId="{CF5FFA67-32D8-4B48-841C-D9FC771B9BE4}"/>
          </ac:picMkLst>
        </pc:picChg>
        <pc:picChg chg="add mod modCrop">
          <ac:chgData name="Elli Cosky" userId="bfef3c8e-4860-4e5f-8032-c4c48c8a18b5" providerId="ADAL" clId="{6697286B-A6BC-4DA6-97E0-042656201376}" dt="2021-12-01T18:03:31.546" v="3010" actId="164"/>
          <ac:picMkLst>
            <pc:docMk/>
            <pc:sldMk cId="119643259" sldId="311"/>
            <ac:picMk id="7" creationId="{B1E6C482-B27F-4313-8763-EA4622E4AF92}"/>
          </ac:picMkLst>
        </pc:picChg>
        <pc:picChg chg="add mod modCrop">
          <ac:chgData name="Elli Cosky" userId="bfef3c8e-4860-4e5f-8032-c4c48c8a18b5" providerId="ADAL" clId="{6697286B-A6BC-4DA6-97E0-042656201376}" dt="2021-12-01T18:03:31.546" v="3010" actId="164"/>
          <ac:picMkLst>
            <pc:docMk/>
            <pc:sldMk cId="119643259" sldId="311"/>
            <ac:picMk id="8" creationId="{1AF8B9CE-3BFD-4787-9C97-F7316D376428}"/>
          </ac:picMkLst>
        </pc:picChg>
        <pc:picChg chg="add mod modCrop">
          <ac:chgData name="Elli Cosky" userId="bfef3c8e-4860-4e5f-8032-c4c48c8a18b5" providerId="ADAL" clId="{6697286B-A6BC-4DA6-97E0-042656201376}" dt="2021-12-01T18:03:31.546" v="3010" actId="164"/>
          <ac:picMkLst>
            <pc:docMk/>
            <pc:sldMk cId="119643259" sldId="311"/>
            <ac:picMk id="9" creationId="{85DB8622-0DDE-4904-9ED2-3A397AEB8652}"/>
          </ac:picMkLst>
        </pc:picChg>
      </pc:sldChg>
      <pc:sldChg chg="addSp delSp modSp mod modAnim modNotesTx">
        <pc:chgData name="Elli Cosky" userId="bfef3c8e-4860-4e5f-8032-c4c48c8a18b5" providerId="ADAL" clId="{6697286B-A6BC-4DA6-97E0-042656201376}" dt="2021-12-06T22:11:53.344" v="4872"/>
        <pc:sldMkLst>
          <pc:docMk/>
          <pc:sldMk cId="838411467" sldId="312"/>
        </pc:sldMkLst>
        <pc:spChg chg="mod">
          <ac:chgData name="Elli Cosky" userId="bfef3c8e-4860-4e5f-8032-c4c48c8a18b5" providerId="ADAL" clId="{6697286B-A6BC-4DA6-97E0-042656201376}" dt="2021-12-01T19:59:10.640" v="3162" actId="1038"/>
          <ac:spMkLst>
            <pc:docMk/>
            <pc:sldMk cId="838411467" sldId="312"/>
            <ac:spMk id="7" creationId="{538B9036-D0B1-4E12-AB68-868BCBA7D862}"/>
          </ac:spMkLst>
        </pc:spChg>
        <pc:picChg chg="del">
          <ac:chgData name="Elli Cosky" userId="bfef3c8e-4860-4e5f-8032-c4c48c8a18b5" providerId="ADAL" clId="{6697286B-A6BC-4DA6-97E0-042656201376}" dt="2021-12-01T18:03:48.064" v="3012" actId="478"/>
          <ac:picMkLst>
            <pc:docMk/>
            <pc:sldMk cId="838411467" sldId="312"/>
            <ac:picMk id="3" creationId="{E6BCED04-8411-4135-AFBE-43A51476DED4}"/>
          </ac:picMkLst>
        </pc:picChg>
        <pc:picChg chg="add mod ord modCrop">
          <ac:chgData name="Elli Cosky" userId="bfef3c8e-4860-4e5f-8032-c4c48c8a18b5" providerId="ADAL" clId="{6697286B-A6BC-4DA6-97E0-042656201376}" dt="2021-12-01T18:04:28.318" v="3020" actId="167"/>
          <ac:picMkLst>
            <pc:docMk/>
            <pc:sldMk cId="838411467" sldId="312"/>
            <ac:picMk id="6" creationId="{9BCF2215-70CA-4226-A90A-7181E2A6920C}"/>
          </ac:picMkLst>
        </pc:picChg>
      </pc:sldChg>
      <pc:sldChg chg="addSp delSp modSp mod modAnim modNotesTx">
        <pc:chgData name="Elli Cosky" userId="bfef3c8e-4860-4e5f-8032-c4c48c8a18b5" providerId="ADAL" clId="{6697286B-A6BC-4DA6-97E0-042656201376}" dt="2021-12-07T15:13:39.851" v="5005" actId="20577"/>
        <pc:sldMkLst>
          <pc:docMk/>
          <pc:sldMk cId="3778206976" sldId="313"/>
        </pc:sldMkLst>
        <pc:spChg chg="mod">
          <ac:chgData name="Elli Cosky" userId="bfef3c8e-4860-4e5f-8032-c4c48c8a18b5" providerId="ADAL" clId="{6697286B-A6BC-4DA6-97E0-042656201376}" dt="2021-12-01T20:00:26.285" v="3169" actId="1035"/>
          <ac:spMkLst>
            <pc:docMk/>
            <pc:sldMk cId="3778206976" sldId="313"/>
            <ac:spMk id="7" creationId="{E363667D-B0BE-4790-8EA7-7D803B091D67}"/>
          </ac:spMkLst>
        </pc:spChg>
        <pc:grpChg chg="add del mod">
          <ac:chgData name="Elli Cosky" userId="bfef3c8e-4860-4e5f-8032-c4c48c8a18b5" providerId="ADAL" clId="{6697286B-A6BC-4DA6-97E0-042656201376}" dt="2021-12-01T17:55:08.716" v="2908" actId="165"/>
          <ac:grpSpMkLst>
            <pc:docMk/>
            <pc:sldMk cId="3778206976" sldId="313"/>
            <ac:grpSpMk id="10" creationId="{61307FB9-DB0F-4A7A-8C68-6F4F3AF5B0E3}"/>
          </ac:grpSpMkLst>
        </pc:grpChg>
        <pc:grpChg chg="add mod ord">
          <ac:chgData name="Elli Cosky" userId="bfef3c8e-4860-4e5f-8032-c4c48c8a18b5" providerId="ADAL" clId="{6697286B-A6BC-4DA6-97E0-042656201376}" dt="2021-12-01T17:55:48.490" v="2920" actId="164"/>
          <ac:grpSpMkLst>
            <pc:docMk/>
            <pc:sldMk cId="3778206976" sldId="313"/>
            <ac:grpSpMk id="11" creationId="{8693F886-24E7-401D-A2C8-FD0E502918CB}"/>
          </ac:grpSpMkLst>
        </pc:grpChg>
        <pc:grpChg chg="add mod">
          <ac:chgData name="Elli Cosky" userId="bfef3c8e-4860-4e5f-8032-c4c48c8a18b5" providerId="ADAL" clId="{6697286B-A6BC-4DA6-97E0-042656201376}" dt="2021-12-01T17:55:48.490" v="2920" actId="164"/>
          <ac:grpSpMkLst>
            <pc:docMk/>
            <pc:sldMk cId="3778206976" sldId="313"/>
            <ac:grpSpMk id="12" creationId="{A14BC1BC-3C39-4C41-B499-80CD38BDE601}"/>
          </ac:grpSpMkLst>
        </pc:grpChg>
        <pc:picChg chg="del mod">
          <ac:chgData name="Elli Cosky" userId="bfef3c8e-4860-4e5f-8032-c4c48c8a18b5" providerId="ADAL" clId="{6697286B-A6BC-4DA6-97E0-042656201376}" dt="2021-12-01T17:53:12.387" v="2857" actId="478"/>
          <ac:picMkLst>
            <pc:docMk/>
            <pc:sldMk cId="3778206976" sldId="313"/>
            <ac:picMk id="3" creationId="{2B7B2018-9B72-40B8-9E3D-9A5C0CD203BC}"/>
          </ac:picMkLst>
        </pc:picChg>
        <pc:picChg chg="add mod topLvl modCrop">
          <ac:chgData name="Elli Cosky" userId="bfef3c8e-4860-4e5f-8032-c4c48c8a18b5" providerId="ADAL" clId="{6697286B-A6BC-4DA6-97E0-042656201376}" dt="2021-12-01T17:55:23.051" v="2916" actId="164"/>
          <ac:picMkLst>
            <pc:docMk/>
            <pc:sldMk cId="3778206976" sldId="313"/>
            <ac:picMk id="6" creationId="{4C7F827A-C94E-4F44-93B5-654FD83D2141}"/>
          </ac:picMkLst>
        </pc:picChg>
        <pc:picChg chg="add mod ord modCrop">
          <ac:chgData name="Elli Cosky" userId="bfef3c8e-4860-4e5f-8032-c4c48c8a18b5" providerId="ADAL" clId="{6697286B-A6BC-4DA6-97E0-042656201376}" dt="2021-12-01T17:55:48.490" v="2920" actId="164"/>
          <ac:picMkLst>
            <pc:docMk/>
            <pc:sldMk cId="3778206976" sldId="313"/>
            <ac:picMk id="8" creationId="{5EBC79F4-F992-4C8E-998D-BCE009CDBD0A}"/>
          </ac:picMkLst>
        </pc:picChg>
        <pc:picChg chg="add mod topLvl modCrop">
          <ac:chgData name="Elli Cosky" userId="bfef3c8e-4860-4e5f-8032-c4c48c8a18b5" providerId="ADAL" clId="{6697286B-A6BC-4DA6-97E0-042656201376}" dt="2021-12-01T17:55:23.051" v="2916" actId="164"/>
          <ac:picMkLst>
            <pc:docMk/>
            <pc:sldMk cId="3778206976" sldId="313"/>
            <ac:picMk id="9" creationId="{181BA284-F253-4053-B133-758CDED073FC}"/>
          </ac:picMkLst>
        </pc:picChg>
      </pc:sldChg>
      <pc:sldChg chg="addSp delSp modSp mod modAnim modNotesTx">
        <pc:chgData name="Elli Cosky" userId="bfef3c8e-4860-4e5f-8032-c4c48c8a18b5" providerId="ADAL" clId="{6697286B-A6BC-4DA6-97E0-042656201376}" dt="2021-12-06T22:16:20.344" v="4936" actId="20577"/>
        <pc:sldMkLst>
          <pc:docMk/>
          <pc:sldMk cId="3555055912" sldId="314"/>
        </pc:sldMkLst>
        <pc:spChg chg="mod">
          <ac:chgData name="Elli Cosky" userId="bfef3c8e-4860-4e5f-8032-c4c48c8a18b5" providerId="ADAL" clId="{6697286B-A6BC-4DA6-97E0-042656201376}" dt="2021-12-01T19:59:49.056" v="3166" actId="1038"/>
          <ac:spMkLst>
            <pc:docMk/>
            <pc:sldMk cId="3555055912" sldId="314"/>
            <ac:spMk id="6" creationId="{FAAEC709-BE75-408A-A10C-380A9C4F7292}"/>
          </ac:spMkLst>
        </pc:spChg>
        <pc:spChg chg="add del mod">
          <ac:chgData name="Elli Cosky" userId="bfef3c8e-4860-4e5f-8032-c4c48c8a18b5" providerId="ADAL" clId="{6697286B-A6BC-4DA6-97E0-042656201376}" dt="2021-12-01T17:57:26.218" v="2946" actId="478"/>
          <ac:spMkLst>
            <pc:docMk/>
            <pc:sldMk cId="3555055912" sldId="314"/>
            <ac:spMk id="8" creationId="{0F42CB6B-3F2F-49F2-A95B-0B42C20A7B8A}"/>
          </ac:spMkLst>
        </pc:spChg>
        <pc:picChg chg="add mod ord modCrop">
          <ac:chgData name="Elli Cosky" userId="bfef3c8e-4860-4e5f-8032-c4c48c8a18b5" providerId="ADAL" clId="{6697286B-A6BC-4DA6-97E0-042656201376}" dt="2021-12-01T17:58:07.336" v="2952" actId="14100"/>
          <ac:picMkLst>
            <pc:docMk/>
            <pc:sldMk cId="3555055912" sldId="314"/>
            <ac:picMk id="3" creationId="{C8816269-BD23-4101-86B8-0741CC60E8F1}"/>
          </ac:picMkLst>
        </pc:picChg>
        <pc:picChg chg="del mod">
          <ac:chgData name="Elli Cosky" userId="bfef3c8e-4860-4e5f-8032-c4c48c8a18b5" providerId="ADAL" clId="{6697286B-A6BC-4DA6-97E0-042656201376}" dt="2021-12-01T17:57:16.932" v="2944" actId="478"/>
          <ac:picMkLst>
            <pc:docMk/>
            <pc:sldMk cId="3555055912" sldId="314"/>
            <ac:picMk id="11" creationId="{21186F82-7B7C-4A1D-AB90-9C739816A3AA}"/>
          </ac:picMkLst>
        </pc:picChg>
      </pc:sldChg>
      <pc:sldChg chg="addSp delSp modSp mod addAnim delAnim modAnim modCm modNotesTx">
        <pc:chgData name="Elli Cosky" userId="bfef3c8e-4860-4e5f-8032-c4c48c8a18b5" providerId="ADAL" clId="{6697286B-A6BC-4DA6-97E0-042656201376}" dt="2021-12-03T20:17:40.530" v="3718" actId="5793"/>
        <pc:sldMkLst>
          <pc:docMk/>
          <pc:sldMk cId="2639649326" sldId="315"/>
        </pc:sldMkLst>
        <pc:spChg chg="mod">
          <ac:chgData name="Elli Cosky" userId="bfef3c8e-4860-4e5f-8032-c4c48c8a18b5" providerId="ADAL" clId="{6697286B-A6BC-4DA6-97E0-042656201376}" dt="2021-11-17T15:01:16.715" v="1269" actId="1076"/>
          <ac:spMkLst>
            <pc:docMk/>
            <pc:sldMk cId="2639649326" sldId="315"/>
            <ac:spMk id="2" creationId="{BC25F34F-8457-4450-9F60-781A1FFC971C}"/>
          </ac:spMkLst>
        </pc:spChg>
        <pc:spChg chg="del">
          <ac:chgData name="Elli Cosky" userId="bfef3c8e-4860-4e5f-8032-c4c48c8a18b5" providerId="ADAL" clId="{6697286B-A6BC-4DA6-97E0-042656201376}" dt="2021-11-16T19:16:03.274" v="958" actId="478"/>
          <ac:spMkLst>
            <pc:docMk/>
            <pc:sldMk cId="2639649326" sldId="315"/>
            <ac:spMk id="3" creationId="{F0145DC0-3DC8-41DF-B178-E2F144399453}"/>
          </ac:spMkLst>
        </pc:spChg>
        <pc:spChg chg="mod">
          <ac:chgData name="Elli Cosky" userId="bfef3c8e-4860-4e5f-8032-c4c48c8a18b5" providerId="ADAL" clId="{6697286B-A6BC-4DA6-97E0-042656201376}" dt="2021-11-17T15:34:50.660" v="1656" actId="1076"/>
          <ac:spMkLst>
            <pc:docMk/>
            <pc:sldMk cId="2639649326" sldId="315"/>
            <ac:spMk id="6" creationId="{1A928A8B-4ABA-4D23-9F5F-60D4062733FB}"/>
          </ac:spMkLst>
        </pc:spChg>
        <pc:spChg chg="add mod">
          <ac:chgData name="Elli Cosky" userId="bfef3c8e-4860-4e5f-8032-c4c48c8a18b5" providerId="ADAL" clId="{6697286B-A6BC-4DA6-97E0-042656201376}" dt="2021-12-01T18:12:40.549" v="3091" actId="1076"/>
          <ac:spMkLst>
            <pc:docMk/>
            <pc:sldMk cId="2639649326" sldId="315"/>
            <ac:spMk id="8" creationId="{D3751443-20B4-4DE6-AEA2-EBF9DC9C0B35}"/>
          </ac:spMkLst>
        </pc:spChg>
        <pc:spChg chg="add del mod">
          <ac:chgData name="Elli Cosky" userId="bfef3c8e-4860-4e5f-8032-c4c48c8a18b5" providerId="ADAL" clId="{6697286B-A6BC-4DA6-97E0-042656201376}" dt="2021-11-16T15:51:10.975" v="60" actId="478"/>
          <ac:spMkLst>
            <pc:docMk/>
            <pc:sldMk cId="2639649326" sldId="315"/>
            <ac:spMk id="11" creationId="{97DF7950-1AE1-4456-B4A5-837C42E82A51}"/>
          </ac:spMkLst>
        </pc:spChg>
        <pc:spChg chg="mod">
          <ac:chgData name="Elli Cosky" userId="bfef3c8e-4860-4e5f-8032-c4c48c8a18b5" providerId="ADAL" clId="{6697286B-A6BC-4DA6-97E0-042656201376}" dt="2021-11-16T16:15:22.275" v="430" actId="1076"/>
          <ac:spMkLst>
            <pc:docMk/>
            <pc:sldMk cId="2639649326" sldId="315"/>
            <ac:spMk id="12" creationId="{FC84F63F-1AF3-4914-B8B2-910482153505}"/>
          </ac:spMkLst>
        </pc:spChg>
        <pc:spChg chg="del mod">
          <ac:chgData name="Elli Cosky" userId="bfef3c8e-4860-4e5f-8032-c4c48c8a18b5" providerId="ADAL" clId="{6697286B-A6BC-4DA6-97E0-042656201376}" dt="2021-11-16T16:24:07.199" v="800" actId="478"/>
          <ac:spMkLst>
            <pc:docMk/>
            <pc:sldMk cId="2639649326" sldId="315"/>
            <ac:spMk id="13" creationId="{E2A8F8A8-BF86-4895-AAA8-B8BB963F0B4B}"/>
          </ac:spMkLst>
        </pc:spChg>
        <pc:spChg chg="mod topLvl">
          <ac:chgData name="Elli Cosky" userId="bfef3c8e-4860-4e5f-8032-c4c48c8a18b5" providerId="ADAL" clId="{6697286B-A6BC-4DA6-97E0-042656201376}" dt="2021-11-17T15:49:00.153" v="1671" actId="207"/>
          <ac:spMkLst>
            <pc:docMk/>
            <pc:sldMk cId="2639649326" sldId="315"/>
            <ac:spMk id="14" creationId="{78B834F5-CF1F-431F-825F-82C3F257C45B}"/>
          </ac:spMkLst>
        </pc:spChg>
        <pc:spChg chg="del mod topLvl">
          <ac:chgData name="Elli Cosky" userId="bfef3c8e-4860-4e5f-8032-c4c48c8a18b5" providerId="ADAL" clId="{6697286B-A6BC-4DA6-97E0-042656201376}" dt="2021-11-16T16:21:31.958" v="750" actId="478"/>
          <ac:spMkLst>
            <pc:docMk/>
            <pc:sldMk cId="2639649326" sldId="315"/>
            <ac:spMk id="15" creationId="{0B6674DA-4228-4450-A2F3-90D03CE0B4AB}"/>
          </ac:spMkLst>
        </pc:spChg>
        <pc:spChg chg="mod topLvl">
          <ac:chgData name="Elli Cosky" userId="bfef3c8e-4860-4e5f-8032-c4c48c8a18b5" providerId="ADAL" clId="{6697286B-A6BC-4DA6-97E0-042656201376}" dt="2021-11-16T19:11:12.627" v="883" actId="164"/>
          <ac:spMkLst>
            <pc:docMk/>
            <pc:sldMk cId="2639649326" sldId="315"/>
            <ac:spMk id="16" creationId="{81E9318F-CA18-4E38-9AE3-9BCC29319F47}"/>
          </ac:spMkLst>
        </pc:spChg>
        <pc:spChg chg="del mod topLvl">
          <ac:chgData name="Elli Cosky" userId="bfef3c8e-4860-4e5f-8032-c4c48c8a18b5" providerId="ADAL" clId="{6697286B-A6BC-4DA6-97E0-042656201376}" dt="2021-11-16T16:11:24.099" v="380" actId="478"/>
          <ac:spMkLst>
            <pc:docMk/>
            <pc:sldMk cId="2639649326" sldId="315"/>
            <ac:spMk id="17" creationId="{A8A6210D-368B-4686-BF03-66DB56452B72}"/>
          </ac:spMkLst>
        </pc:spChg>
        <pc:spChg chg="del">
          <ac:chgData name="Elli Cosky" userId="bfef3c8e-4860-4e5f-8032-c4c48c8a18b5" providerId="ADAL" clId="{6697286B-A6BC-4DA6-97E0-042656201376}" dt="2021-11-16T15:50:15.582" v="59" actId="478"/>
          <ac:spMkLst>
            <pc:docMk/>
            <pc:sldMk cId="2639649326" sldId="315"/>
            <ac:spMk id="18" creationId="{ADE16EB8-597B-41EE-9270-F5034D23CE50}"/>
          </ac:spMkLst>
        </pc:spChg>
        <pc:spChg chg="mod">
          <ac:chgData name="Elli Cosky" userId="bfef3c8e-4860-4e5f-8032-c4c48c8a18b5" providerId="ADAL" clId="{6697286B-A6BC-4DA6-97E0-042656201376}" dt="2021-11-16T19:28:20.378" v="1197" actId="1037"/>
          <ac:spMkLst>
            <pc:docMk/>
            <pc:sldMk cId="2639649326" sldId="315"/>
            <ac:spMk id="19" creationId="{1EE814D6-E828-4485-B72A-D97D3B569886}"/>
          </ac:spMkLst>
        </pc:spChg>
        <pc:spChg chg="mod">
          <ac:chgData name="Elli Cosky" userId="bfef3c8e-4860-4e5f-8032-c4c48c8a18b5" providerId="ADAL" clId="{6697286B-A6BC-4DA6-97E0-042656201376}" dt="2021-11-16T19:16:49.913" v="961" actId="14100"/>
          <ac:spMkLst>
            <pc:docMk/>
            <pc:sldMk cId="2639649326" sldId="315"/>
            <ac:spMk id="20" creationId="{61A17780-BA0B-4213-9E92-083731EE1D85}"/>
          </ac:spMkLst>
        </pc:spChg>
        <pc:spChg chg="mod">
          <ac:chgData name="Elli Cosky" userId="bfef3c8e-4860-4e5f-8032-c4c48c8a18b5" providerId="ADAL" clId="{6697286B-A6BC-4DA6-97E0-042656201376}" dt="2021-11-17T15:48:40.328" v="1667" actId="207"/>
          <ac:spMkLst>
            <pc:docMk/>
            <pc:sldMk cId="2639649326" sldId="315"/>
            <ac:spMk id="21" creationId="{32032FA4-8AA7-4C64-90E5-F714BF2D68B4}"/>
          </ac:spMkLst>
        </pc:spChg>
        <pc:spChg chg="add del mod">
          <ac:chgData name="Elli Cosky" userId="bfef3c8e-4860-4e5f-8032-c4c48c8a18b5" providerId="ADAL" clId="{6697286B-A6BC-4DA6-97E0-042656201376}" dt="2021-11-16T19:23:09.184" v="1056" actId="478"/>
          <ac:spMkLst>
            <pc:docMk/>
            <pc:sldMk cId="2639649326" sldId="315"/>
            <ac:spMk id="22" creationId="{35865265-B7DD-49FC-9313-D29BB2156211}"/>
          </ac:spMkLst>
        </pc:spChg>
        <pc:spChg chg="add del mod">
          <ac:chgData name="Elli Cosky" userId="bfef3c8e-4860-4e5f-8032-c4c48c8a18b5" providerId="ADAL" clId="{6697286B-A6BC-4DA6-97E0-042656201376}" dt="2021-11-16T19:16:44.112" v="960" actId="478"/>
          <ac:spMkLst>
            <pc:docMk/>
            <pc:sldMk cId="2639649326" sldId="315"/>
            <ac:spMk id="23" creationId="{47D6ACF6-9EC2-4928-8744-7ED72E92BF98}"/>
          </ac:spMkLst>
        </pc:spChg>
        <pc:spChg chg="add mod">
          <ac:chgData name="Elli Cosky" userId="bfef3c8e-4860-4e5f-8032-c4c48c8a18b5" providerId="ADAL" clId="{6697286B-A6BC-4DA6-97E0-042656201376}" dt="2021-11-17T15:48:56.694" v="1670" actId="207"/>
          <ac:spMkLst>
            <pc:docMk/>
            <pc:sldMk cId="2639649326" sldId="315"/>
            <ac:spMk id="24" creationId="{855F301E-F57D-4223-9C50-AAEFD9510F17}"/>
          </ac:spMkLst>
        </pc:spChg>
        <pc:spChg chg="add del mod">
          <ac:chgData name="Elli Cosky" userId="bfef3c8e-4860-4e5f-8032-c4c48c8a18b5" providerId="ADAL" clId="{6697286B-A6BC-4DA6-97E0-042656201376}" dt="2021-11-16T16:10:00.905" v="353" actId="478"/>
          <ac:spMkLst>
            <pc:docMk/>
            <pc:sldMk cId="2639649326" sldId="315"/>
            <ac:spMk id="42" creationId="{61D3D1AF-D2FD-4927-BE74-E73201EBCED4}"/>
          </ac:spMkLst>
        </pc:spChg>
        <pc:spChg chg="add del mod">
          <ac:chgData name="Elli Cosky" userId="bfef3c8e-4860-4e5f-8032-c4c48c8a18b5" providerId="ADAL" clId="{6697286B-A6BC-4DA6-97E0-042656201376}" dt="2021-11-16T19:23:11.663" v="1057" actId="478"/>
          <ac:spMkLst>
            <pc:docMk/>
            <pc:sldMk cId="2639649326" sldId="315"/>
            <ac:spMk id="43" creationId="{FB0AB743-610F-4731-91EA-F042EEB1C42C}"/>
          </ac:spMkLst>
        </pc:spChg>
        <pc:spChg chg="add del mod">
          <ac:chgData name="Elli Cosky" userId="bfef3c8e-4860-4e5f-8032-c4c48c8a18b5" providerId="ADAL" clId="{6697286B-A6BC-4DA6-97E0-042656201376}" dt="2021-11-16T19:23:13.352" v="1058" actId="478"/>
          <ac:spMkLst>
            <pc:docMk/>
            <pc:sldMk cId="2639649326" sldId="315"/>
            <ac:spMk id="44" creationId="{0B63A04E-C56E-4BAB-94FD-3677C2E4493B}"/>
          </ac:spMkLst>
        </pc:spChg>
        <pc:spChg chg="add mod">
          <ac:chgData name="Elli Cosky" userId="bfef3c8e-4860-4e5f-8032-c4c48c8a18b5" providerId="ADAL" clId="{6697286B-A6BC-4DA6-97E0-042656201376}" dt="2021-11-16T19:11:12.627" v="883" actId="164"/>
          <ac:spMkLst>
            <pc:docMk/>
            <pc:sldMk cId="2639649326" sldId="315"/>
            <ac:spMk id="45" creationId="{493559C0-E9D5-479B-BED2-0B589BDA05F8}"/>
          </ac:spMkLst>
        </pc:spChg>
        <pc:spChg chg="add mod">
          <ac:chgData name="Elli Cosky" userId="bfef3c8e-4860-4e5f-8032-c4c48c8a18b5" providerId="ADAL" clId="{6697286B-A6BC-4DA6-97E0-042656201376}" dt="2021-11-16T19:11:12.627" v="883" actId="164"/>
          <ac:spMkLst>
            <pc:docMk/>
            <pc:sldMk cId="2639649326" sldId="315"/>
            <ac:spMk id="46" creationId="{A892EBCB-F647-4D80-B664-9FF4ADA4E636}"/>
          </ac:spMkLst>
        </pc:spChg>
        <pc:spChg chg="add del mod">
          <ac:chgData name="Elli Cosky" userId="bfef3c8e-4860-4e5f-8032-c4c48c8a18b5" providerId="ADAL" clId="{6697286B-A6BC-4DA6-97E0-042656201376}" dt="2021-11-16T16:10:57.823" v="367" actId="478"/>
          <ac:spMkLst>
            <pc:docMk/>
            <pc:sldMk cId="2639649326" sldId="315"/>
            <ac:spMk id="47" creationId="{DD530C18-F022-4DF1-93C3-350148F9DC62}"/>
          </ac:spMkLst>
        </pc:spChg>
        <pc:spChg chg="add del mod">
          <ac:chgData name="Elli Cosky" userId="bfef3c8e-4860-4e5f-8032-c4c48c8a18b5" providerId="ADAL" clId="{6697286B-A6BC-4DA6-97E0-042656201376}" dt="2021-11-16T16:10:56.111" v="366" actId="478"/>
          <ac:spMkLst>
            <pc:docMk/>
            <pc:sldMk cId="2639649326" sldId="315"/>
            <ac:spMk id="48" creationId="{BEE9F532-E5CA-4B0F-B1CA-B686467D812C}"/>
          </ac:spMkLst>
        </pc:spChg>
        <pc:spChg chg="add del mod">
          <ac:chgData name="Elli Cosky" userId="bfef3c8e-4860-4e5f-8032-c4c48c8a18b5" providerId="ADAL" clId="{6697286B-A6BC-4DA6-97E0-042656201376}" dt="2021-11-16T16:10:53.556" v="365" actId="478"/>
          <ac:spMkLst>
            <pc:docMk/>
            <pc:sldMk cId="2639649326" sldId="315"/>
            <ac:spMk id="49" creationId="{7E3DB1F2-B9BF-4869-8C1A-65B4BA81590F}"/>
          </ac:spMkLst>
        </pc:spChg>
        <pc:spChg chg="add mod">
          <ac:chgData name="Elli Cosky" userId="bfef3c8e-4860-4e5f-8032-c4c48c8a18b5" providerId="ADAL" clId="{6697286B-A6BC-4DA6-97E0-042656201376}" dt="2021-11-16T19:11:12.627" v="883" actId="164"/>
          <ac:spMkLst>
            <pc:docMk/>
            <pc:sldMk cId="2639649326" sldId="315"/>
            <ac:spMk id="50" creationId="{1475D45E-571D-41A5-960A-C5FAD8A3A32E}"/>
          </ac:spMkLst>
        </pc:spChg>
        <pc:spChg chg="add del mod">
          <ac:chgData name="Elli Cosky" userId="bfef3c8e-4860-4e5f-8032-c4c48c8a18b5" providerId="ADAL" clId="{6697286B-A6BC-4DA6-97E0-042656201376}" dt="2021-11-17T15:27:59.217" v="1614" actId="478"/>
          <ac:spMkLst>
            <pc:docMk/>
            <pc:sldMk cId="2639649326" sldId="315"/>
            <ac:spMk id="51" creationId="{AA061C38-0BAA-4F79-86E8-E794692CD5F0}"/>
          </ac:spMkLst>
        </pc:spChg>
        <pc:spChg chg="add mod">
          <ac:chgData name="Elli Cosky" userId="bfef3c8e-4860-4e5f-8032-c4c48c8a18b5" providerId="ADAL" clId="{6697286B-A6BC-4DA6-97E0-042656201376}" dt="2021-11-16T19:11:12.627" v="883" actId="164"/>
          <ac:spMkLst>
            <pc:docMk/>
            <pc:sldMk cId="2639649326" sldId="315"/>
            <ac:spMk id="52" creationId="{4ACA9B0D-9E12-48D4-8B21-FB52294A486D}"/>
          </ac:spMkLst>
        </pc:spChg>
        <pc:spChg chg="add mod">
          <ac:chgData name="Elli Cosky" userId="bfef3c8e-4860-4e5f-8032-c4c48c8a18b5" providerId="ADAL" clId="{6697286B-A6BC-4DA6-97E0-042656201376}" dt="2021-11-16T19:11:12.627" v="883" actId="164"/>
          <ac:spMkLst>
            <pc:docMk/>
            <pc:sldMk cId="2639649326" sldId="315"/>
            <ac:spMk id="53" creationId="{2A4603D8-55B8-4B4D-813E-E957D902E1DF}"/>
          </ac:spMkLst>
        </pc:spChg>
        <pc:spChg chg="add mod topLvl">
          <ac:chgData name="Elli Cosky" userId="bfef3c8e-4860-4e5f-8032-c4c48c8a18b5" providerId="ADAL" clId="{6697286B-A6BC-4DA6-97E0-042656201376}" dt="2021-11-17T15:33:45.662" v="1644" actId="165"/>
          <ac:spMkLst>
            <pc:docMk/>
            <pc:sldMk cId="2639649326" sldId="315"/>
            <ac:spMk id="54" creationId="{534C0E61-1466-42B4-8046-16D5C7237290}"/>
          </ac:spMkLst>
        </pc:spChg>
        <pc:spChg chg="add mod topLvl">
          <ac:chgData name="Elli Cosky" userId="bfef3c8e-4860-4e5f-8032-c4c48c8a18b5" providerId="ADAL" clId="{6697286B-A6BC-4DA6-97E0-042656201376}" dt="2021-11-17T15:33:45.662" v="1644" actId="165"/>
          <ac:spMkLst>
            <pc:docMk/>
            <pc:sldMk cId="2639649326" sldId="315"/>
            <ac:spMk id="55" creationId="{2B9DC8B5-25DE-4017-9EAA-13ECCE8622CA}"/>
          </ac:spMkLst>
        </pc:spChg>
        <pc:spChg chg="add mod topLvl">
          <ac:chgData name="Elli Cosky" userId="bfef3c8e-4860-4e5f-8032-c4c48c8a18b5" providerId="ADAL" clId="{6697286B-A6BC-4DA6-97E0-042656201376}" dt="2021-11-17T15:33:45.662" v="1644" actId="165"/>
          <ac:spMkLst>
            <pc:docMk/>
            <pc:sldMk cId="2639649326" sldId="315"/>
            <ac:spMk id="59" creationId="{7376D8D5-9292-4094-83D1-515049609EAE}"/>
          </ac:spMkLst>
        </pc:spChg>
        <pc:spChg chg="add mod topLvl">
          <ac:chgData name="Elli Cosky" userId="bfef3c8e-4860-4e5f-8032-c4c48c8a18b5" providerId="ADAL" clId="{6697286B-A6BC-4DA6-97E0-042656201376}" dt="2021-11-17T15:33:45.662" v="1644" actId="165"/>
          <ac:spMkLst>
            <pc:docMk/>
            <pc:sldMk cId="2639649326" sldId="315"/>
            <ac:spMk id="60" creationId="{84C90174-34E3-4731-8AC2-A1A851815B18}"/>
          </ac:spMkLst>
        </pc:spChg>
        <pc:spChg chg="add mod topLvl">
          <ac:chgData name="Elli Cosky" userId="bfef3c8e-4860-4e5f-8032-c4c48c8a18b5" providerId="ADAL" clId="{6697286B-A6BC-4DA6-97E0-042656201376}" dt="2021-11-17T15:33:45.662" v="1644" actId="165"/>
          <ac:spMkLst>
            <pc:docMk/>
            <pc:sldMk cId="2639649326" sldId="315"/>
            <ac:spMk id="61" creationId="{E1841328-6898-464D-ABC9-4238C8D17381}"/>
          </ac:spMkLst>
        </pc:spChg>
        <pc:spChg chg="add mod topLvl">
          <ac:chgData name="Elli Cosky" userId="bfef3c8e-4860-4e5f-8032-c4c48c8a18b5" providerId="ADAL" clId="{6697286B-A6BC-4DA6-97E0-042656201376}" dt="2021-11-17T15:33:45.662" v="1644" actId="165"/>
          <ac:spMkLst>
            <pc:docMk/>
            <pc:sldMk cId="2639649326" sldId="315"/>
            <ac:spMk id="62" creationId="{D1AB1FFC-1591-47B9-A711-30FFDEA35A5F}"/>
          </ac:spMkLst>
        </pc:spChg>
        <pc:spChg chg="add mod">
          <ac:chgData name="Elli Cosky" userId="bfef3c8e-4860-4e5f-8032-c4c48c8a18b5" providerId="ADAL" clId="{6697286B-A6BC-4DA6-97E0-042656201376}" dt="2021-11-16T19:01:15.373" v="852" actId="164"/>
          <ac:spMkLst>
            <pc:docMk/>
            <pc:sldMk cId="2639649326" sldId="315"/>
            <ac:spMk id="63" creationId="{CE52F81B-3D8D-4D54-8CC6-DB315E0EFA85}"/>
          </ac:spMkLst>
        </pc:spChg>
        <pc:spChg chg="add del mod">
          <ac:chgData name="Elli Cosky" userId="bfef3c8e-4860-4e5f-8032-c4c48c8a18b5" providerId="ADAL" clId="{6697286B-A6BC-4DA6-97E0-042656201376}" dt="2021-11-17T15:27:56.830" v="1613" actId="478"/>
          <ac:spMkLst>
            <pc:docMk/>
            <pc:sldMk cId="2639649326" sldId="315"/>
            <ac:spMk id="64" creationId="{323DDF24-5533-469F-9CB2-AC34BB267AF3}"/>
          </ac:spMkLst>
        </pc:spChg>
        <pc:spChg chg="add mod">
          <ac:chgData name="Elli Cosky" userId="bfef3c8e-4860-4e5f-8032-c4c48c8a18b5" providerId="ADAL" clId="{6697286B-A6BC-4DA6-97E0-042656201376}" dt="2021-11-16T19:01:15.373" v="852" actId="164"/>
          <ac:spMkLst>
            <pc:docMk/>
            <pc:sldMk cId="2639649326" sldId="315"/>
            <ac:spMk id="65" creationId="{C941D056-972E-44A3-B1B8-380F8DFF1DBD}"/>
          </ac:spMkLst>
        </pc:spChg>
        <pc:spChg chg="add mod">
          <ac:chgData name="Elli Cosky" userId="bfef3c8e-4860-4e5f-8032-c4c48c8a18b5" providerId="ADAL" clId="{6697286B-A6BC-4DA6-97E0-042656201376}" dt="2021-11-16T19:01:15.373" v="852" actId="164"/>
          <ac:spMkLst>
            <pc:docMk/>
            <pc:sldMk cId="2639649326" sldId="315"/>
            <ac:spMk id="66" creationId="{FE0E014E-5DE2-4788-998B-A9E48DE00D8F}"/>
          </ac:spMkLst>
        </pc:spChg>
        <pc:spChg chg="add mod">
          <ac:chgData name="Elli Cosky" userId="bfef3c8e-4860-4e5f-8032-c4c48c8a18b5" providerId="ADAL" clId="{6697286B-A6BC-4DA6-97E0-042656201376}" dt="2021-11-16T19:01:15.373" v="852" actId="164"/>
          <ac:spMkLst>
            <pc:docMk/>
            <pc:sldMk cId="2639649326" sldId="315"/>
            <ac:spMk id="67" creationId="{8DD264CC-C958-4210-91FB-7B8988065599}"/>
          </ac:spMkLst>
        </pc:spChg>
        <pc:spChg chg="add mod">
          <ac:chgData name="Elli Cosky" userId="bfef3c8e-4860-4e5f-8032-c4c48c8a18b5" providerId="ADAL" clId="{6697286B-A6BC-4DA6-97E0-042656201376}" dt="2021-11-16T19:01:15.373" v="852" actId="164"/>
          <ac:spMkLst>
            <pc:docMk/>
            <pc:sldMk cId="2639649326" sldId="315"/>
            <ac:spMk id="68" creationId="{13F87E9C-C99F-4D05-933D-26A275E9AEC3}"/>
          </ac:spMkLst>
        </pc:spChg>
        <pc:spChg chg="add del mod">
          <ac:chgData name="Elli Cosky" userId="bfef3c8e-4860-4e5f-8032-c4c48c8a18b5" providerId="ADAL" clId="{6697286B-A6BC-4DA6-97E0-042656201376}" dt="2021-11-16T19:05:36.512" v="858"/>
          <ac:spMkLst>
            <pc:docMk/>
            <pc:sldMk cId="2639649326" sldId="315"/>
            <ac:spMk id="71" creationId="{7F715DF5-73C4-482D-90D2-BFED0A0C80FC}"/>
          </ac:spMkLst>
        </pc:spChg>
        <pc:spChg chg="add mod topLvl">
          <ac:chgData name="Elli Cosky" userId="bfef3c8e-4860-4e5f-8032-c4c48c8a18b5" providerId="ADAL" clId="{6697286B-A6BC-4DA6-97E0-042656201376}" dt="2021-11-17T15:48:03.782" v="1664" actId="164"/>
          <ac:spMkLst>
            <pc:docMk/>
            <pc:sldMk cId="2639649326" sldId="315"/>
            <ac:spMk id="72" creationId="{6DBDF655-BB12-487D-AA70-FDCE32CD18A8}"/>
          </ac:spMkLst>
        </pc:spChg>
        <pc:spChg chg="add mod topLvl">
          <ac:chgData name="Elli Cosky" userId="bfef3c8e-4860-4e5f-8032-c4c48c8a18b5" providerId="ADAL" clId="{6697286B-A6BC-4DA6-97E0-042656201376}" dt="2021-11-17T15:48:10.222" v="1665" actId="164"/>
          <ac:spMkLst>
            <pc:docMk/>
            <pc:sldMk cId="2639649326" sldId="315"/>
            <ac:spMk id="74" creationId="{8DBAC409-2BF2-49CA-8DEE-1FBB68DF3E67}"/>
          </ac:spMkLst>
        </pc:spChg>
        <pc:spChg chg="add mod">
          <ac:chgData name="Elli Cosky" userId="bfef3c8e-4860-4e5f-8032-c4c48c8a18b5" providerId="ADAL" clId="{6697286B-A6BC-4DA6-97E0-042656201376}" dt="2021-11-17T15:48:50.370" v="1669" actId="207"/>
          <ac:spMkLst>
            <pc:docMk/>
            <pc:sldMk cId="2639649326" sldId="315"/>
            <ac:spMk id="75" creationId="{ADC8E85F-9A3E-43CD-A297-B60A9D576E9C}"/>
          </ac:spMkLst>
        </pc:spChg>
        <pc:spChg chg="add mod">
          <ac:chgData name="Elli Cosky" userId="bfef3c8e-4860-4e5f-8032-c4c48c8a18b5" providerId="ADAL" clId="{6697286B-A6BC-4DA6-97E0-042656201376}" dt="2021-11-17T15:48:46.632" v="1668" actId="207"/>
          <ac:spMkLst>
            <pc:docMk/>
            <pc:sldMk cId="2639649326" sldId="315"/>
            <ac:spMk id="77" creationId="{023234D6-8EBF-4801-88A6-B77F01B0B9AA}"/>
          </ac:spMkLst>
        </pc:spChg>
        <pc:spChg chg="add del mod topLvl">
          <ac:chgData name="Elli Cosky" userId="bfef3c8e-4860-4e5f-8032-c4c48c8a18b5" providerId="ADAL" clId="{6697286B-A6BC-4DA6-97E0-042656201376}" dt="2021-11-17T15:47:41.324" v="1663" actId="164"/>
          <ac:spMkLst>
            <pc:docMk/>
            <pc:sldMk cId="2639649326" sldId="315"/>
            <ac:spMk id="78" creationId="{0256EECE-DF6B-4CB8-B867-21E9E2A70EE2}"/>
          </ac:spMkLst>
        </pc:spChg>
        <pc:spChg chg="add del mod topLvl">
          <ac:chgData name="Elli Cosky" userId="bfef3c8e-4860-4e5f-8032-c4c48c8a18b5" providerId="ADAL" clId="{6697286B-A6BC-4DA6-97E0-042656201376}" dt="2021-11-17T15:33:38.033" v="1643" actId="478"/>
          <ac:spMkLst>
            <pc:docMk/>
            <pc:sldMk cId="2639649326" sldId="315"/>
            <ac:spMk id="80" creationId="{9C7723E9-2528-470D-A05A-93C246157B21}"/>
          </ac:spMkLst>
        </pc:spChg>
        <pc:spChg chg="add del mod ord">
          <ac:chgData name="Elli Cosky" userId="bfef3c8e-4860-4e5f-8032-c4c48c8a18b5" providerId="ADAL" clId="{6697286B-A6BC-4DA6-97E0-042656201376}" dt="2021-11-17T15:34:47.014" v="1655" actId="478"/>
          <ac:spMkLst>
            <pc:docMk/>
            <pc:sldMk cId="2639649326" sldId="315"/>
            <ac:spMk id="81" creationId="{5EF5BE94-7CEA-4657-965F-380FE7FB9EE0}"/>
          </ac:spMkLst>
        </pc:spChg>
        <pc:spChg chg="add del mod topLvl">
          <ac:chgData name="Elli Cosky" userId="bfef3c8e-4860-4e5f-8032-c4c48c8a18b5" providerId="ADAL" clId="{6697286B-A6BC-4DA6-97E0-042656201376}" dt="2021-11-17T15:34:35.539" v="1649" actId="478"/>
          <ac:spMkLst>
            <pc:docMk/>
            <pc:sldMk cId="2639649326" sldId="315"/>
            <ac:spMk id="82" creationId="{EED6ADBC-D3CB-4F23-AC7B-50589BABC1A5}"/>
          </ac:spMkLst>
        </pc:spChg>
        <pc:spChg chg="add del mod">
          <ac:chgData name="Elli Cosky" userId="bfef3c8e-4860-4e5f-8032-c4c48c8a18b5" providerId="ADAL" clId="{6697286B-A6BC-4DA6-97E0-042656201376}" dt="2021-11-17T15:34:39.653" v="1651" actId="478"/>
          <ac:spMkLst>
            <pc:docMk/>
            <pc:sldMk cId="2639649326" sldId="315"/>
            <ac:spMk id="83" creationId="{DF32280C-CA1F-43EE-BFA6-7D7A35C311BE}"/>
          </ac:spMkLst>
        </pc:spChg>
        <pc:spChg chg="add del mod topLvl">
          <ac:chgData name="Elli Cosky" userId="bfef3c8e-4860-4e5f-8032-c4c48c8a18b5" providerId="ADAL" clId="{6697286B-A6BC-4DA6-97E0-042656201376}" dt="2021-11-17T15:34:36.607" v="1650" actId="478"/>
          <ac:spMkLst>
            <pc:docMk/>
            <pc:sldMk cId="2639649326" sldId="315"/>
            <ac:spMk id="84" creationId="{364EE9A1-4D6C-4D5C-9DE6-217BA9C51B5F}"/>
          </ac:spMkLst>
        </pc:spChg>
        <pc:spChg chg="add del mod">
          <ac:chgData name="Elli Cosky" userId="bfef3c8e-4860-4e5f-8032-c4c48c8a18b5" providerId="ADAL" clId="{6697286B-A6BC-4DA6-97E0-042656201376}" dt="2021-11-17T15:34:32.822" v="1648" actId="478"/>
          <ac:spMkLst>
            <pc:docMk/>
            <pc:sldMk cId="2639649326" sldId="315"/>
            <ac:spMk id="85" creationId="{AF69092A-71A1-4A1C-B505-6A2487FA2692}"/>
          </ac:spMkLst>
        </pc:spChg>
        <pc:spChg chg="add del mod ord">
          <ac:chgData name="Elli Cosky" userId="bfef3c8e-4860-4e5f-8032-c4c48c8a18b5" providerId="ADAL" clId="{6697286B-A6BC-4DA6-97E0-042656201376}" dt="2021-11-17T15:33:29.524" v="1641" actId="478"/>
          <ac:spMkLst>
            <pc:docMk/>
            <pc:sldMk cId="2639649326" sldId="315"/>
            <ac:spMk id="86" creationId="{9318E64F-E214-43BA-A3B4-99C555FFFDC0}"/>
          </ac:spMkLst>
        </pc:spChg>
        <pc:spChg chg="add del mod ord topLvl">
          <ac:chgData name="Elli Cosky" userId="bfef3c8e-4860-4e5f-8032-c4c48c8a18b5" providerId="ADAL" clId="{6697286B-A6BC-4DA6-97E0-042656201376}" dt="2021-11-17T15:33:25.572" v="1640" actId="478"/>
          <ac:spMkLst>
            <pc:docMk/>
            <pc:sldMk cId="2639649326" sldId="315"/>
            <ac:spMk id="87" creationId="{649A69AB-E64E-4CB9-9A07-9FBADD069E40}"/>
          </ac:spMkLst>
        </pc:spChg>
        <pc:spChg chg="add del mod ord topLvl">
          <ac:chgData name="Elli Cosky" userId="bfef3c8e-4860-4e5f-8032-c4c48c8a18b5" providerId="ADAL" clId="{6697286B-A6BC-4DA6-97E0-042656201376}" dt="2021-11-17T15:33:16.766" v="1638" actId="478"/>
          <ac:spMkLst>
            <pc:docMk/>
            <pc:sldMk cId="2639649326" sldId="315"/>
            <ac:spMk id="88" creationId="{BEDCC29E-6C94-4032-A40F-E74D818169BA}"/>
          </ac:spMkLst>
        </pc:spChg>
        <pc:spChg chg="add del mod ord topLvl">
          <ac:chgData name="Elli Cosky" userId="bfef3c8e-4860-4e5f-8032-c4c48c8a18b5" providerId="ADAL" clId="{6697286B-A6BC-4DA6-97E0-042656201376}" dt="2021-11-17T15:33:48.751" v="1645" actId="478"/>
          <ac:spMkLst>
            <pc:docMk/>
            <pc:sldMk cId="2639649326" sldId="315"/>
            <ac:spMk id="89" creationId="{3D252078-4101-4A95-86D7-875C318FBACA}"/>
          </ac:spMkLst>
        </pc:spChg>
        <pc:spChg chg="add del mod topLvl">
          <ac:chgData name="Elli Cosky" userId="bfef3c8e-4860-4e5f-8032-c4c48c8a18b5" providerId="ADAL" clId="{6697286B-A6BC-4DA6-97E0-042656201376}" dt="2021-11-17T15:33:52.127" v="1646" actId="478"/>
          <ac:spMkLst>
            <pc:docMk/>
            <pc:sldMk cId="2639649326" sldId="315"/>
            <ac:spMk id="90" creationId="{AF935E98-DD5E-4D4C-95D9-21DE7A589A6D}"/>
          </ac:spMkLst>
        </pc:spChg>
        <pc:spChg chg="add del mod">
          <ac:chgData name="Elli Cosky" userId="bfef3c8e-4860-4e5f-8032-c4c48c8a18b5" providerId="ADAL" clId="{6697286B-A6BC-4DA6-97E0-042656201376}" dt="2021-11-17T15:07:35.779" v="1330" actId="478"/>
          <ac:spMkLst>
            <pc:docMk/>
            <pc:sldMk cId="2639649326" sldId="315"/>
            <ac:spMk id="91" creationId="{39021DC4-3E2C-46AF-99B6-CA4EFB83AA5B}"/>
          </ac:spMkLst>
        </pc:spChg>
        <pc:spChg chg="add del mod">
          <ac:chgData name="Elli Cosky" userId="bfef3c8e-4860-4e5f-8032-c4c48c8a18b5" providerId="ADAL" clId="{6697286B-A6BC-4DA6-97E0-042656201376}" dt="2021-11-17T15:34:29.553" v="1647" actId="478"/>
          <ac:spMkLst>
            <pc:docMk/>
            <pc:sldMk cId="2639649326" sldId="315"/>
            <ac:spMk id="92" creationId="{768A4978-5AF1-4CA7-BC6A-3EB88BB5833C}"/>
          </ac:spMkLst>
        </pc:spChg>
        <pc:spChg chg="add del mod">
          <ac:chgData name="Elli Cosky" userId="bfef3c8e-4860-4e5f-8032-c4c48c8a18b5" providerId="ADAL" clId="{6697286B-A6BC-4DA6-97E0-042656201376}" dt="2021-11-17T15:07:56.164" v="1336"/>
          <ac:spMkLst>
            <pc:docMk/>
            <pc:sldMk cId="2639649326" sldId="315"/>
            <ac:spMk id="93" creationId="{1F599F6C-D2F3-46A7-A4E8-506B0B447C75}"/>
          </ac:spMkLst>
        </pc:spChg>
        <pc:spChg chg="add mod">
          <ac:chgData name="Elli Cosky" userId="bfef3c8e-4860-4e5f-8032-c4c48c8a18b5" providerId="ADAL" clId="{6697286B-A6BC-4DA6-97E0-042656201376}" dt="2021-11-17T15:07:59.676" v="1342" actId="20577"/>
          <ac:spMkLst>
            <pc:docMk/>
            <pc:sldMk cId="2639649326" sldId="315"/>
            <ac:spMk id="94" creationId="{8F98CE9F-742F-4241-B6C9-94156783B700}"/>
          </ac:spMkLst>
        </pc:spChg>
        <pc:spChg chg="add mod">
          <ac:chgData name="Elli Cosky" userId="bfef3c8e-4860-4e5f-8032-c4c48c8a18b5" providerId="ADAL" clId="{6697286B-A6BC-4DA6-97E0-042656201376}" dt="2021-11-17T15:49:07.530" v="1673" actId="207"/>
          <ac:spMkLst>
            <pc:docMk/>
            <pc:sldMk cId="2639649326" sldId="315"/>
            <ac:spMk id="95" creationId="{F3D84DB2-C572-4A77-9224-352DCF49779E}"/>
          </ac:spMkLst>
        </pc:spChg>
        <pc:spChg chg="mod">
          <ac:chgData name="Elli Cosky" userId="bfef3c8e-4860-4e5f-8032-c4c48c8a18b5" providerId="ADAL" clId="{6697286B-A6BC-4DA6-97E0-042656201376}" dt="2021-11-17T15:13:30.805" v="1347" actId="20577"/>
          <ac:spMkLst>
            <pc:docMk/>
            <pc:sldMk cId="2639649326" sldId="315"/>
            <ac:spMk id="97" creationId="{9AF1FDFC-D861-462C-9277-A89E3C1CF298}"/>
          </ac:spMkLst>
        </pc:spChg>
        <pc:spChg chg="mod">
          <ac:chgData name="Elli Cosky" userId="bfef3c8e-4860-4e5f-8032-c4c48c8a18b5" providerId="ADAL" clId="{6697286B-A6BC-4DA6-97E0-042656201376}" dt="2021-11-17T15:13:38.994" v="1350" actId="20577"/>
          <ac:spMkLst>
            <pc:docMk/>
            <pc:sldMk cId="2639649326" sldId="315"/>
            <ac:spMk id="98" creationId="{1288CA79-C7AD-4CE8-985A-38EB0C6853CD}"/>
          </ac:spMkLst>
        </pc:spChg>
        <pc:spChg chg="mod">
          <ac:chgData name="Elli Cosky" userId="bfef3c8e-4860-4e5f-8032-c4c48c8a18b5" providerId="ADAL" clId="{6697286B-A6BC-4DA6-97E0-042656201376}" dt="2021-11-17T15:13:48.093" v="1352" actId="20577"/>
          <ac:spMkLst>
            <pc:docMk/>
            <pc:sldMk cId="2639649326" sldId="315"/>
            <ac:spMk id="99" creationId="{2506EF36-667C-49AE-8F44-D6331F605AF7}"/>
          </ac:spMkLst>
        </pc:spChg>
        <pc:spChg chg="mod">
          <ac:chgData name="Elli Cosky" userId="bfef3c8e-4860-4e5f-8032-c4c48c8a18b5" providerId="ADAL" clId="{6697286B-A6BC-4DA6-97E0-042656201376}" dt="2021-11-17T15:13:42.871" v="1351" actId="20577"/>
          <ac:spMkLst>
            <pc:docMk/>
            <pc:sldMk cId="2639649326" sldId="315"/>
            <ac:spMk id="100" creationId="{B110EA94-57B2-4A8B-9C93-900528297D5C}"/>
          </ac:spMkLst>
        </pc:spChg>
        <pc:spChg chg="mod">
          <ac:chgData name="Elli Cosky" userId="bfef3c8e-4860-4e5f-8032-c4c48c8a18b5" providerId="ADAL" clId="{6697286B-A6BC-4DA6-97E0-042656201376}" dt="2021-11-17T15:13:59.904" v="1355" actId="20577"/>
          <ac:spMkLst>
            <pc:docMk/>
            <pc:sldMk cId="2639649326" sldId="315"/>
            <ac:spMk id="101" creationId="{4CF9DA2E-B7AD-49EE-B53F-31DC36F4C6C2}"/>
          </ac:spMkLst>
        </pc:spChg>
        <pc:spChg chg="mod">
          <ac:chgData name="Elli Cosky" userId="bfef3c8e-4860-4e5f-8032-c4c48c8a18b5" providerId="ADAL" clId="{6697286B-A6BC-4DA6-97E0-042656201376}" dt="2021-11-17T15:14:05.307" v="1356" actId="20577"/>
          <ac:spMkLst>
            <pc:docMk/>
            <pc:sldMk cId="2639649326" sldId="315"/>
            <ac:spMk id="102" creationId="{89B8067D-21CC-498F-8AF1-35E78DC93FA0}"/>
          </ac:spMkLst>
        </pc:spChg>
        <pc:spChg chg="add mod">
          <ac:chgData name="Elli Cosky" userId="bfef3c8e-4860-4e5f-8032-c4c48c8a18b5" providerId="ADAL" clId="{6697286B-A6BC-4DA6-97E0-042656201376}" dt="2021-11-17T15:28:53.893" v="1621" actId="164"/>
          <ac:spMkLst>
            <pc:docMk/>
            <pc:sldMk cId="2639649326" sldId="315"/>
            <ac:spMk id="103" creationId="{92C6F33B-0655-4602-BB6D-70EEF824CF62}"/>
          </ac:spMkLst>
        </pc:spChg>
        <pc:spChg chg="add del mod">
          <ac:chgData name="Elli Cosky" userId="bfef3c8e-4860-4e5f-8032-c4c48c8a18b5" providerId="ADAL" clId="{6697286B-A6BC-4DA6-97E0-042656201376}" dt="2021-11-17T15:32:53.287" v="1635" actId="478"/>
          <ac:spMkLst>
            <pc:docMk/>
            <pc:sldMk cId="2639649326" sldId="315"/>
            <ac:spMk id="104" creationId="{3692944D-E208-4EC9-9A55-DD4A27B65764}"/>
          </ac:spMkLst>
        </pc:spChg>
        <pc:grpChg chg="add del mod">
          <ac:chgData name="Elli Cosky" userId="bfef3c8e-4860-4e5f-8032-c4c48c8a18b5" providerId="ADAL" clId="{6697286B-A6BC-4DA6-97E0-042656201376}" dt="2021-11-16T16:17:11.736" v="585" actId="165"/>
          <ac:grpSpMkLst>
            <pc:docMk/>
            <pc:sldMk cId="2639649326" sldId="315"/>
            <ac:grpSpMk id="7" creationId="{F4CA03D3-BB68-4133-9CAC-98128065F9D8}"/>
          </ac:grpSpMkLst>
        </pc:grpChg>
        <pc:grpChg chg="add del mod">
          <ac:chgData name="Elli Cosky" userId="bfef3c8e-4860-4e5f-8032-c4c48c8a18b5" providerId="ADAL" clId="{6697286B-A6BC-4DA6-97E0-042656201376}" dt="2021-11-16T16:11:20.649" v="379" actId="165"/>
          <ac:grpSpMkLst>
            <pc:docMk/>
            <pc:sldMk cId="2639649326" sldId="315"/>
            <ac:grpSpMk id="9" creationId="{0BD77407-BBEE-4F46-8CA9-BFC0EB63FDC4}"/>
          </ac:grpSpMkLst>
        </pc:grpChg>
        <pc:grpChg chg="add del mod">
          <ac:chgData name="Elli Cosky" userId="bfef3c8e-4860-4e5f-8032-c4c48c8a18b5" providerId="ADAL" clId="{6697286B-A6BC-4DA6-97E0-042656201376}" dt="2021-11-16T19:21:34" v="1010" actId="165"/>
          <ac:grpSpMkLst>
            <pc:docMk/>
            <pc:sldMk cId="2639649326" sldId="315"/>
            <ac:grpSpMk id="69" creationId="{EE1A5E44-D885-4544-8AD3-66D90FE33751}"/>
          </ac:grpSpMkLst>
        </pc:grpChg>
        <pc:grpChg chg="add del mod">
          <ac:chgData name="Elli Cosky" userId="bfef3c8e-4860-4e5f-8032-c4c48c8a18b5" providerId="ADAL" clId="{6697286B-A6BC-4DA6-97E0-042656201376}" dt="2021-11-17T15:27:52.672" v="1611" actId="478"/>
          <ac:grpSpMkLst>
            <pc:docMk/>
            <pc:sldMk cId="2639649326" sldId="315"/>
            <ac:grpSpMk id="70" creationId="{07F92639-6D6F-4ECC-A198-5DBCBA5856E0}"/>
          </ac:grpSpMkLst>
        </pc:grpChg>
        <pc:grpChg chg="add del mod">
          <ac:chgData name="Elli Cosky" userId="bfef3c8e-4860-4e5f-8032-c4c48c8a18b5" providerId="ADAL" clId="{6697286B-A6BC-4DA6-97E0-042656201376}" dt="2021-11-17T15:27:54.541" v="1612" actId="478"/>
          <ac:grpSpMkLst>
            <pc:docMk/>
            <pc:sldMk cId="2639649326" sldId="315"/>
            <ac:grpSpMk id="73" creationId="{BA837F37-61B0-4227-8C5B-DAF4401AF774}"/>
          </ac:grpSpMkLst>
        </pc:grpChg>
        <pc:grpChg chg="add mod topLvl">
          <ac:chgData name="Elli Cosky" userId="bfef3c8e-4860-4e5f-8032-c4c48c8a18b5" providerId="ADAL" clId="{6697286B-A6BC-4DA6-97E0-042656201376}" dt="2021-11-17T15:48:15.448" v="1666" actId="164"/>
          <ac:grpSpMkLst>
            <pc:docMk/>
            <pc:sldMk cId="2639649326" sldId="315"/>
            <ac:grpSpMk id="79" creationId="{EF546252-B7DE-4886-921F-1E18298FE3EC}"/>
          </ac:grpSpMkLst>
        </pc:grpChg>
        <pc:grpChg chg="add del mod">
          <ac:chgData name="Elli Cosky" userId="bfef3c8e-4860-4e5f-8032-c4c48c8a18b5" providerId="ADAL" clId="{6697286B-A6BC-4DA6-97E0-042656201376}" dt="2021-11-17T15:14:33.093" v="1368" actId="478"/>
          <ac:grpSpMkLst>
            <pc:docMk/>
            <pc:sldMk cId="2639649326" sldId="315"/>
            <ac:grpSpMk id="96" creationId="{635ACC03-1F09-4C25-8435-FD12571F0B04}"/>
          </ac:grpSpMkLst>
        </pc:grpChg>
        <pc:grpChg chg="add mod">
          <ac:chgData name="Elli Cosky" userId="bfef3c8e-4860-4e5f-8032-c4c48c8a18b5" providerId="ADAL" clId="{6697286B-A6BC-4DA6-97E0-042656201376}" dt="2021-11-17T15:28:53.893" v="1621" actId="164"/>
          <ac:grpSpMkLst>
            <pc:docMk/>
            <pc:sldMk cId="2639649326" sldId="315"/>
            <ac:grpSpMk id="105" creationId="{BC29C239-2CC0-4674-BCDF-93EE5D3E8D4D}"/>
          </ac:grpSpMkLst>
        </pc:grpChg>
        <pc:grpChg chg="add del mod">
          <ac:chgData name="Elli Cosky" userId="bfef3c8e-4860-4e5f-8032-c4c48c8a18b5" providerId="ADAL" clId="{6697286B-A6BC-4DA6-97E0-042656201376}" dt="2021-11-17T15:33:45.662" v="1644" actId="165"/>
          <ac:grpSpMkLst>
            <pc:docMk/>
            <pc:sldMk cId="2639649326" sldId="315"/>
            <ac:grpSpMk id="106" creationId="{9C8E3863-350C-4A30-885C-0FD7E5B85796}"/>
          </ac:grpSpMkLst>
        </pc:grpChg>
        <pc:grpChg chg="add del mod">
          <ac:chgData name="Elli Cosky" userId="bfef3c8e-4860-4e5f-8032-c4c48c8a18b5" providerId="ADAL" clId="{6697286B-A6BC-4DA6-97E0-042656201376}" dt="2021-11-17T15:33:14.331" v="1637" actId="165"/>
          <ac:grpSpMkLst>
            <pc:docMk/>
            <pc:sldMk cId="2639649326" sldId="315"/>
            <ac:grpSpMk id="107" creationId="{04ACD22E-AEE3-4AD0-A9B5-168BAA5583FF}"/>
          </ac:grpSpMkLst>
        </pc:grpChg>
        <pc:grpChg chg="add del mod">
          <ac:chgData name="Elli Cosky" userId="bfef3c8e-4860-4e5f-8032-c4c48c8a18b5" providerId="ADAL" clId="{6697286B-A6BC-4DA6-97E0-042656201376}" dt="2021-11-17T15:33:22.072" v="1639" actId="165"/>
          <ac:grpSpMkLst>
            <pc:docMk/>
            <pc:sldMk cId="2639649326" sldId="315"/>
            <ac:grpSpMk id="108" creationId="{AFA56D3F-4774-47FE-8257-09AAC2FF0BBB}"/>
          </ac:grpSpMkLst>
        </pc:grpChg>
        <pc:grpChg chg="add del mod">
          <ac:chgData name="Elli Cosky" userId="bfef3c8e-4860-4e5f-8032-c4c48c8a18b5" providerId="ADAL" clId="{6697286B-A6BC-4DA6-97E0-042656201376}" dt="2021-11-17T15:33:35.482" v="1642" actId="165"/>
          <ac:grpSpMkLst>
            <pc:docMk/>
            <pc:sldMk cId="2639649326" sldId="315"/>
            <ac:grpSpMk id="109" creationId="{D6555AB0-11DD-41B6-B635-CCFA10DA3CB0}"/>
          </ac:grpSpMkLst>
        </pc:grpChg>
        <pc:grpChg chg="add mod">
          <ac:chgData name="Elli Cosky" userId="bfef3c8e-4860-4e5f-8032-c4c48c8a18b5" providerId="ADAL" clId="{6697286B-A6BC-4DA6-97E0-042656201376}" dt="2021-11-17T15:47:41.324" v="1663" actId="164"/>
          <ac:grpSpMkLst>
            <pc:docMk/>
            <pc:sldMk cId="2639649326" sldId="315"/>
            <ac:grpSpMk id="110" creationId="{C789618F-D85E-4D11-83A8-C011C06FFCEE}"/>
          </ac:grpSpMkLst>
        </pc:grpChg>
        <pc:grpChg chg="add mod">
          <ac:chgData name="Elli Cosky" userId="bfef3c8e-4860-4e5f-8032-c4c48c8a18b5" providerId="ADAL" clId="{6697286B-A6BC-4DA6-97E0-042656201376}" dt="2021-11-17T15:48:03.782" v="1664" actId="164"/>
          <ac:grpSpMkLst>
            <pc:docMk/>
            <pc:sldMk cId="2639649326" sldId="315"/>
            <ac:grpSpMk id="111" creationId="{34F2D6F2-ACB5-40F2-ADCD-6E37E14A9149}"/>
          </ac:grpSpMkLst>
        </pc:grpChg>
        <pc:grpChg chg="add mod">
          <ac:chgData name="Elli Cosky" userId="bfef3c8e-4860-4e5f-8032-c4c48c8a18b5" providerId="ADAL" clId="{6697286B-A6BC-4DA6-97E0-042656201376}" dt="2021-11-17T15:48:10.222" v="1665" actId="164"/>
          <ac:grpSpMkLst>
            <pc:docMk/>
            <pc:sldMk cId="2639649326" sldId="315"/>
            <ac:grpSpMk id="112" creationId="{3FA51676-0239-4640-B82F-8675B773783A}"/>
          </ac:grpSpMkLst>
        </pc:grpChg>
        <pc:grpChg chg="add mod">
          <ac:chgData name="Elli Cosky" userId="bfef3c8e-4860-4e5f-8032-c4c48c8a18b5" providerId="ADAL" clId="{6697286B-A6BC-4DA6-97E0-042656201376}" dt="2021-11-17T15:48:15.448" v="1666" actId="164"/>
          <ac:grpSpMkLst>
            <pc:docMk/>
            <pc:sldMk cId="2639649326" sldId="315"/>
            <ac:grpSpMk id="113" creationId="{A0641939-FF79-451A-9EE4-01EA8739327F}"/>
          </ac:grpSpMkLst>
        </pc:grpChg>
        <pc:graphicFrameChg chg="add mod modGraphic">
          <ac:chgData name="Elli Cosky" userId="bfef3c8e-4860-4e5f-8032-c4c48c8a18b5" providerId="ADAL" clId="{6697286B-A6BC-4DA6-97E0-042656201376}" dt="2021-12-01T18:12:36.498" v="3090" actId="1035"/>
          <ac:graphicFrameMkLst>
            <pc:docMk/>
            <pc:sldMk cId="2639649326" sldId="315"/>
            <ac:graphicFrameMk id="7" creationId="{6F878D5C-FF03-4821-B8DA-B00CDF0E9157}"/>
          </ac:graphicFrameMkLst>
        </pc:graphicFrameChg>
        <pc:graphicFrameChg chg="del mod modGraphic">
          <ac:chgData name="Elli Cosky" userId="bfef3c8e-4860-4e5f-8032-c4c48c8a18b5" providerId="ADAL" clId="{6697286B-A6BC-4DA6-97E0-042656201376}" dt="2021-11-16T15:49:52.481" v="58" actId="478"/>
          <ac:graphicFrameMkLst>
            <pc:docMk/>
            <pc:sldMk cId="2639649326" sldId="315"/>
            <ac:graphicFrameMk id="8" creationId="{D6D9DBC8-4ADD-44FE-8274-1C3E8A82E533}"/>
          </ac:graphicFrameMkLst>
        </pc:graphicFrameChg>
        <pc:graphicFrameChg chg="add del mod modGraphic">
          <ac:chgData name="Elli Cosky" userId="bfef3c8e-4860-4e5f-8032-c4c48c8a18b5" providerId="ADAL" clId="{6697286B-A6BC-4DA6-97E0-042656201376}" dt="2021-11-16T16:04:42.358" v="237"/>
          <ac:graphicFrameMkLst>
            <pc:docMk/>
            <pc:sldMk cId="2639649326" sldId="315"/>
            <ac:graphicFrameMk id="25" creationId="{D6CCC125-A533-437E-BA0E-3323C4EED31C}"/>
          </ac:graphicFrameMkLst>
        </pc:graphicFrameChg>
        <pc:picChg chg="add del mod">
          <ac:chgData name="Elli Cosky" userId="bfef3c8e-4860-4e5f-8032-c4c48c8a18b5" providerId="ADAL" clId="{6697286B-A6BC-4DA6-97E0-042656201376}" dt="2021-12-01T18:11:29.491" v="3022" actId="478"/>
          <ac:picMkLst>
            <pc:docMk/>
            <pc:sldMk cId="2639649326" sldId="315"/>
            <ac:picMk id="6" creationId="{16DBAE3D-2BF1-4921-9C1B-3A3537EBEAC1}"/>
          </ac:picMkLst>
        </pc:picChg>
        <pc:picChg chg="del">
          <ac:chgData name="Elli Cosky" userId="bfef3c8e-4860-4e5f-8032-c4c48c8a18b5" providerId="ADAL" clId="{6697286B-A6BC-4DA6-97E0-042656201376}" dt="2021-12-01T18:11:40.721" v="3025" actId="478"/>
          <ac:picMkLst>
            <pc:docMk/>
            <pc:sldMk cId="2639649326" sldId="315"/>
            <ac:picMk id="9" creationId="{D5C303B7-9997-44D4-BB83-E4D1937C0203}"/>
          </ac:picMkLst>
        </pc:picChg>
        <pc:cxnChg chg="add mod">
          <ac:chgData name="Elli Cosky" userId="bfef3c8e-4860-4e5f-8032-c4c48c8a18b5" providerId="ADAL" clId="{6697286B-A6BC-4DA6-97E0-042656201376}" dt="2021-11-17T15:04:38.045" v="1325" actId="208"/>
          <ac:cxnSpMkLst>
            <pc:docMk/>
            <pc:sldMk cId="2639649326" sldId="315"/>
            <ac:cxnSpMk id="27" creationId="{4906AE62-1F7C-450A-BDAA-94135C2660A5}"/>
          </ac:cxnSpMkLst>
        </pc:cxnChg>
        <pc:cxnChg chg="add mod">
          <ac:chgData name="Elli Cosky" userId="bfef3c8e-4860-4e5f-8032-c4c48c8a18b5" providerId="ADAL" clId="{6697286B-A6BC-4DA6-97E0-042656201376}" dt="2021-11-17T15:04:38.045" v="1325" actId="208"/>
          <ac:cxnSpMkLst>
            <pc:docMk/>
            <pc:sldMk cId="2639649326" sldId="315"/>
            <ac:cxnSpMk id="29" creationId="{C4C4141E-99AE-435A-922F-20EFA6F8EB10}"/>
          </ac:cxnSpMkLst>
        </pc:cxnChg>
        <pc:cxnChg chg="add mod">
          <ac:chgData name="Elli Cosky" userId="bfef3c8e-4860-4e5f-8032-c4c48c8a18b5" providerId="ADAL" clId="{6697286B-A6BC-4DA6-97E0-042656201376}" dt="2021-11-17T15:04:38.045" v="1325" actId="208"/>
          <ac:cxnSpMkLst>
            <pc:docMk/>
            <pc:sldMk cId="2639649326" sldId="315"/>
            <ac:cxnSpMk id="30" creationId="{B374DC4C-9596-4B76-AB32-1AAEE394781B}"/>
          </ac:cxnSpMkLst>
        </pc:cxnChg>
        <pc:cxnChg chg="add mod">
          <ac:chgData name="Elli Cosky" userId="bfef3c8e-4860-4e5f-8032-c4c48c8a18b5" providerId="ADAL" clId="{6697286B-A6BC-4DA6-97E0-042656201376}" dt="2021-11-17T15:04:38.045" v="1325" actId="208"/>
          <ac:cxnSpMkLst>
            <pc:docMk/>
            <pc:sldMk cId="2639649326" sldId="315"/>
            <ac:cxnSpMk id="31" creationId="{96EE9A35-51D5-4B48-9037-269DE7F31AE1}"/>
          </ac:cxnSpMkLst>
        </pc:cxnChg>
        <pc:cxnChg chg="add mod">
          <ac:chgData name="Elli Cosky" userId="bfef3c8e-4860-4e5f-8032-c4c48c8a18b5" providerId="ADAL" clId="{6697286B-A6BC-4DA6-97E0-042656201376}" dt="2021-11-17T15:04:38.045" v="1325" actId="208"/>
          <ac:cxnSpMkLst>
            <pc:docMk/>
            <pc:sldMk cId="2639649326" sldId="315"/>
            <ac:cxnSpMk id="32" creationId="{97FB467B-94EA-4F03-8968-B47E7E98E43A}"/>
          </ac:cxnSpMkLst>
        </pc:cxnChg>
        <pc:cxnChg chg="add mod">
          <ac:chgData name="Elli Cosky" userId="bfef3c8e-4860-4e5f-8032-c4c48c8a18b5" providerId="ADAL" clId="{6697286B-A6BC-4DA6-97E0-042656201376}" dt="2021-11-17T15:04:38.045" v="1325" actId="208"/>
          <ac:cxnSpMkLst>
            <pc:docMk/>
            <pc:sldMk cId="2639649326" sldId="315"/>
            <ac:cxnSpMk id="33" creationId="{E54BF9EC-C0D6-4906-9771-F883E0DCAA37}"/>
          </ac:cxnSpMkLst>
        </pc:cxnChg>
        <pc:cxnChg chg="add del mod">
          <ac:chgData name="Elli Cosky" userId="bfef3c8e-4860-4e5f-8032-c4c48c8a18b5" providerId="ADAL" clId="{6697286B-A6BC-4DA6-97E0-042656201376}" dt="2021-11-17T14:59:44.824" v="1234" actId="478"/>
          <ac:cxnSpMkLst>
            <pc:docMk/>
            <pc:sldMk cId="2639649326" sldId="315"/>
            <ac:cxnSpMk id="34" creationId="{2CB2D065-B415-4E5F-AE95-A7D822AA8EE4}"/>
          </ac:cxnSpMkLst>
        </pc:cxnChg>
        <pc:cxnChg chg="add del mod">
          <ac:chgData name="Elli Cosky" userId="bfef3c8e-4860-4e5f-8032-c4c48c8a18b5" providerId="ADAL" clId="{6697286B-A6BC-4DA6-97E0-042656201376}" dt="2021-11-17T14:59:46.068" v="1235" actId="478"/>
          <ac:cxnSpMkLst>
            <pc:docMk/>
            <pc:sldMk cId="2639649326" sldId="315"/>
            <ac:cxnSpMk id="38" creationId="{FD627306-9357-470D-86A2-450C4D29F322}"/>
          </ac:cxnSpMkLst>
        </pc:cxnChg>
        <pc:cxnChg chg="add del mod">
          <ac:chgData name="Elli Cosky" userId="bfef3c8e-4860-4e5f-8032-c4c48c8a18b5" providerId="ADAL" clId="{6697286B-A6BC-4DA6-97E0-042656201376}" dt="2021-11-17T14:59:34.980" v="1230" actId="478"/>
          <ac:cxnSpMkLst>
            <pc:docMk/>
            <pc:sldMk cId="2639649326" sldId="315"/>
            <ac:cxnSpMk id="39" creationId="{335600EE-14F7-451E-A9CE-CDC97EEEEBAD}"/>
          </ac:cxnSpMkLst>
        </pc:cxnChg>
        <pc:cxnChg chg="add del mod">
          <ac:chgData name="Elli Cosky" userId="bfef3c8e-4860-4e5f-8032-c4c48c8a18b5" providerId="ADAL" clId="{6697286B-A6BC-4DA6-97E0-042656201376}" dt="2021-11-17T14:59:21.392" v="1228" actId="478"/>
          <ac:cxnSpMkLst>
            <pc:docMk/>
            <pc:sldMk cId="2639649326" sldId="315"/>
            <ac:cxnSpMk id="40" creationId="{A2397BEE-F25A-4BC7-96A5-A5BB0BFDEAC9}"/>
          </ac:cxnSpMkLst>
        </pc:cxnChg>
        <pc:cxnChg chg="add del mod">
          <ac:chgData name="Elli Cosky" userId="bfef3c8e-4860-4e5f-8032-c4c48c8a18b5" providerId="ADAL" clId="{6697286B-A6BC-4DA6-97E0-042656201376}" dt="2021-11-17T14:59:20.025" v="1227" actId="478"/>
          <ac:cxnSpMkLst>
            <pc:docMk/>
            <pc:sldMk cId="2639649326" sldId="315"/>
            <ac:cxnSpMk id="41" creationId="{0DF675FA-8FD5-40D1-B643-BFB481C7AB42}"/>
          </ac:cxnSpMkLst>
        </pc:cxnChg>
        <pc:cxnChg chg="add del mod">
          <ac:chgData name="Elli Cosky" userId="bfef3c8e-4860-4e5f-8032-c4c48c8a18b5" providerId="ADAL" clId="{6697286B-A6BC-4DA6-97E0-042656201376}" dt="2021-11-16T16:18:19.745" v="606" actId="478"/>
          <ac:cxnSpMkLst>
            <pc:docMk/>
            <pc:sldMk cId="2639649326" sldId="315"/>
            <ac:cxnSpMk id="56" creationId="{449A9BDD-A73B-43F4-850E-EFC55EB15AB3}"/>
          </ac:cxnSpMkLst>
        </pc:cxnChg>
        <pc:cxnChg chg="add del mod">
          <ac:chgData name="Elli Cosky" userId="bfef3c8e-4860-4e5f-8032-c4c48c8a18b5" providerId="ADAL" clId="{6697286B-A6BC-4DA6-97E0-042656201376}" dt="2021-11-16T16:18:17.316" v="605" actId="478"/>
          <ac:cxnSpMkLst>
            <pc:docMk/>
            <pc:sldMk cId="2639649326" sldId="315"/>
            <ac:cxnSpMk id="57" creationId="{A099F97F-245F-4D30-BAA9-8909F46C054E}"/>
          </ac:cxnSpMkLst>
        </pc:cxnChg>
        <pc:cxnChg chg="add del mod">
          <ac:chgData name="Elli Cosky" userId="bfef3c8e-4860-4e5f-8032-c4c48c8a18b5" providerId="ADAL" clId="{6697286B-A6BC-4DA6-97E0-042656201376}" dt="2021-11-16T16:18:24.899" v="608" actId="478"/>
          <ac:cxnSpMkLst>
            <pc:docMk/>
            <pc:sldMk cId="2639649326" sldId="315"/>
            <ac:cxnSpMk id="58" creationId="{9306A586-C269-4748-8B0D-D3F17859C46D}"/>
          </ac:cxnSpMkLst>
        </pc:cxnChg>
        <pc:cxnChg chg="add del mod">
          <ac:chgData name="Elli Cosky" userId="bfef3c8e-4860-4e5f-8032-c4c48c8a18b5" providerId="ADAL" clId="{6697286B-A6BC-4DA6-97E0-042656201376}" dt="2021-11-17T15:01:09.739" v="1268" actId="478"/>
          <ac:cxnSpMkLst>
            <pc:docMk/>
            <pc:sldMk cId="2639649326" sldId="315"/>
            <ac:cxnSpMk id="76" creationId="{9C1AEEEF-AF6E-4A39-97FF-6964EAE10F25}"/>
          </ac:cxnSpMkLst>
        </pc:cxnChg>
      </pc:sldChg>
      <pc:sldChg chg="addSp delSp modSp mod modAnim modNotesTx">
        <pc:chgData name="Elli Cosky" userId="bfef3c8e-4860-4e5f-8032-c4c48c8a18b5" providerId="ADAL" clId="{6697286B-A6BC-4DA6-97E0-042656201376}" dt="2021-12-06T22:02:02.247" v="4860"/>
        <pc:sldMkLst>
          <pc:docMk/>
          <pc:sldMk cId="1589094049" sldId="316"/>
        </pc:sldMkLst>
        <pc:spChg chg="mod">
          <ac:chgData name="Elli Cosky" userId="bfef3c8e-4860-4e5f-8032-c4c48c8a18b5" providerId="ADAL" clId="{6697286B-A6BC-4DA6-97E0-042656201376}" dt="2021-12-01T19:59:53.393" v="3167" actId="1038"/>
          <ac:spMkLst>
            <pc:docMk/>
            <pc:sldMk cId="1589094049" sldId="316"/>
            <ac:spMk id="7" creationId="{F27F73B5-53A7-4F56-8FEC-6806F9335B8B}"/>
          </ac:spMkLst>
        </pc:spChg>
        <pc:picChg chg="add mod ord modCrop">
          <ac:chgData name="Elli Cosky" userId="bfef3c8e-4860-4e5f-8032-c4c48c8a18b5" providerId="ADAL" clId="{6697286B-A6BC-4DA6-97E0-042656201376}" dt="2021-11-24T17:38:34.753" v="1765" actId="14100"/>
          <ac:picMkLst>
            <pc:docMk/>
            <pc:sldMk cId="1589094049" sldId="316"/>
            <ac:picMk id="3" creationId="{A4128BB0-AD91-42C3-A210-72531FFD7F6E}"/>
          </ac:picMkLst>
        </pc:picChg>
        <pc:picChg chg="del">
          <ac:chgData name="Elli Cosky" userId="bfef3c8e-4860-4e5f-8032-c4c48c8a18b5" providerId="ADAL" clId="{6697286B-A6BC-4DA6-97E0-042656201376}" dt="2021-11-24T17:37:51.261" v="1749" actId="478"/>
          <ac:picMkLst>
            <pc:docMk/>
            <pc:sldMk cId="1589094049" sldId="316"/>
            <ac:picMk id="6" creationId="{5A1F8F41-2CEF-4528-BB9D-BFE1748F5814}"/>
          </ac:picMkLst>
        </pc:picChg>
      </pc:sldChg>
      <pc:sldChg chg="addSp delSp modSp mod modNotesTx">
        <pc:chgData name="Elli Cosky" userId="bfef3c8e-4860-4e5f-8032-c4c48c8a18b5" providerId="ADAL" clId="{6697286B-A6BC-4DA6-97E0-042656201376}" dt="2021-12-03T20:17:08.658" v="3714" actId="5793"/>
        <pc:sldMkLst>
          <pc:docMk/>
          <pc:sldMk cId="4079492582" sldId="317"/>
        </pc:sldMkLst>
        <pc:spChg chg="mod">
          <ac:chgData name="Elli Cosky" userId="bfef3c8e-4860-4e5f-8032-c4c48c8a18b5" providerId="ADAL" clId="{6697286B-A6BC-4DA6-97E0-042656201376}" dt="2021-12-01T20:01:34.412" v="3174" actId="1038"/>
          <ac:spMkLst>
            <pc:docMk/>
            <pc:sldMk cId="4079492582" sldId="317"/>
            <ac:spMk id="6" creationId="{E7E912E7-6EC5-4172-9961-7601C17BDC91}"/>
          </ac:spMkLst>
        </pc:spChg>
        <pc:picChg chg="del">
          <ac:chgData name="Elli Cosky" userId="bfef3c8e-4860-4e5f-8032-c4c48c8a18b5" providerId="ADAL" clId="{6697286B-A6BC-4DA6-97E0-042656201376}" dt="2021-11-24T17:33:14.367" v="1735" actId="478"/>
          <ac:picMkLst>
            <pc:docMk/>
            <pc:sldMk cId="4079492582" sldId="317"/>
            <ac:picMk id="3" creationId="{76B08A7F-09E0-4BB1-BDC1-407166DAED0E}"/>
          </ac:picMkLst>
        </pc:picChg>
        <pc:picChg chg="add mod ord modCrop">
          <ac:chgData name="Elli Cosky" userId="bfef3c8e-4860-4e5f-8032-c4c48c8a18b5" providerId="ADAL" clId="{6697286B-A6BC-4DA6-97E0-042656201376}" dt="2021-12-01T20:12:48.090" v="3214" actId="1037"/>
          <ac:picMkLst>
            <pc:docMk/>
            <pc:sldMk cId="4079492582" sldId="317"/>
            <ac:picMk id="7" creationId="{BAE262F0-B642-43AB-B83F-9AA7CBF98C14}"/>
          </ac:picMkLst>
        </pc:picChg>
      </pc:sldChg>
      <pc:sldChg chg="addSp delSp modSp mod modNotesTx">
        <pc:chgData name="Elli Cosky" userId="bfef3c8e-4860-4e5f-8032-c4c48c8a18b5" providerId="ADAL" clId="{6697286B-A6BC-4DA6-97E0-042656201376}" dt="2021-12-06T22:14:11.776" v="4897" actId="20577"/>
        <pc:sldMkLst>
          <pc:docMk/>
          <pc:sldMk cId="151919481" sldId="318"/>
        </pc:sldMkLst>
        <pc:spChg chg="mod">
          <ac:chgData name="Elli Cosky" userId="bfef3c8e-4860-4e5f-8032-c4c48c8a18b5" providerId="ADAL" clId="{6697286B-A6BC-4DA6-97E0-042656201376}" dt="2021-12-01T20:02:03.354" v="3175" actId="14100"/>
          <ac:spMkLst>
            <pc:docMk/>
            <pc:sldMk cId="151919481" sldId="318"/>
            <ac:spMk id="6" creationId="{F456C01B-B55C-484E-8B88-FB8AB2404270}"/>
          </ac:spMkLst>
        </pc:spChg>
        <pc:picChg chg="add mod ord modCrop">
          <ac:chgData name="Elli Cosky" userId="bfef3c8e-4860-4e5f-8032-c4c48c8a18b5" providerId="ADAL" clId="{6697286B-A6BC-4DA6-97E0-042656201376}" dt="2021-11-24T17:30:41.810" v="1701" actId="14100"/>
          <ac:picMkLst>
            <pc:docMk/>
            <pc:sldMk cId="151919481" sldId="318"/>
            <ac:picMk id="3" creationId="{6261D8D8-A640-4473-81F2-5E3CCDD565CE}"/>
          </ac:picMkLst>
        </pc:picChg>
        <pc:picChg chg="del">
          <ac:chgData name="Elli Cosky" userId="bfef3c8e-4860-4e5f-8032-c4c48c8a18b5" providerId="ADAL" clId="{6697286B-A6BC-4DA6-97E0-042656201376}" dt="2021-11-24T17:30:20.435" v="1698" actId="478"/>
          <ac:picMkLst>
            <pc:docMk/>
            <pc:sldMk cId="151919481" sldId="318"/>
            <ac:picMk id="7" creationId="{9689BF91-F445-4D43-B8F2-AC708D570FB8}"/>
          </ac:picMkLst>
        </pc:picChg>
      </pc:sldChg>
      <pc:sldChg chg="addSp delSp modSp mod modNotesTx">
        <pc:chgData name="Elli Cosky" userId="bfef3c8e-4860-4e5f-8032-c4c48c8a18b5" providerId="ADAL" clId="{6697286B-A6BC-4DA6-97E0-042656201376}" dt="2021-12-06T22:21:46.071" v="4975"/>
        <pc:sldMkLst>
          <pc:docMk/>
          <pc:sldMk cId="1674800748" sldId="319"/>
        </pc:sldMkLst>
        <pc:spChg chg="mod">
          <ac:chgData name="Elli Cosky" userId="bfef3c8e-4860-4e5f-8032-c4c48c8a18b5" providerId="ADAL" clId="{6697286B-A6BC-4DA6-97E0-042656201376}" dt="2021-11-24T19:07:42.491" v="2421" actId="255"/>
          <ac:spMkLst>
            <pc:docMk/>
            <pc:sldMk cId="1674800748" sldId="319"/>
            <ac:spMk id="6" creationId="{A59273DD-D2CF-4D38-961F-758C7BF41F46}"/>
          </ac:spMkLst>
        </pc:spChg>
        <pc:picChg chg="add mod ord modCrop">
          <ac:chgData name="Elli Cosky" userId="bfef3c8e-4860-4e5f-8032-c4c48c8a18b5" providerId="ADAL" clId="{6697286B-A6BC-4DA6-97E0-042656201376}" dt="2021-11-24T17:32:07.512" v="1726" actId="167"/>
          <ac:picMkLst>
            <pc:docMk/>
            <pc:sldMk cId="1674800748" sldId="319"/>
            <ac:picMk id="3" creationId="{BFA777AF-CEC4-4ADC-ACAE-B54D30ADF11A}"/>
          </ac:picMkLst>
        </pc:picChg>
        <pc:picChg chg="del">
          <ac:chgData name="Elli Cosky" userId="bfef3c8e-4860-4e5f-8032-c4c48c8a18b5" providerId="ADAL" clId="{6697286B-A6BC-4DA6-97E0-042656201376}" dt="2021-11-24T17:31:52.712" v="1711" actId="478"/>
          <ac:picMkLst>
            <pc:docMk/>
            <pc:sldMk cId="1674800748" sldId="319"/>
            <ac:picMk id="7" creationId="{50FE9AB0-5C65-495F-AF5C-D9C8A51629EB}"/>
          </ac:picMkLst>
        </pc:picChg>
      </pc:sldChg>
      <pc:sldChg chg="addSp modSp mod">
        <pc:chgData name="Elli Cosky" userId="bfef3c8e-4860-4e5f-8032-c4c48c8a18b5" providerId="ADAL" clId="{6697286B-A6BC-4DA6-97E0-042656201376}" dt="2021-11-16T16:28:58.077" v="843" actId="20577"/>
        <pc:sldMkLst>
          <pc:docMk/>
          <pc:sldMk cId="2206152928" sldId="320"/>
        </pc:sldMkLst>
        <pc:graphicFrameChg chg="add mod modGraphic">
          <ac:chgData name="Elli Cosky" userId="bfef3c8e-4860-4e5f-8032-c4c48c8a18b5" providerId="ADAL" clId="{6697286B-A6BC-4DA6-97E0-042656201376}" dt="2021-11-16T16:27:32.938" v="808" actId="14734"/>
          <ac:graphicFrameMkLst>
            <pc:docMk/>
            <pc:sldMk cId="2206152928" sldId="320"/>
            <ac:graphicFrameMk id="6" creationId="{B80D7311-EF32-46D1-B1A5-5674D3AB7195}"/>
          </ac:graphicFrameMkLst>
        </pc:graphicFrameChg>
        <pc:graphicFrameChg chg="modGraphic">
          <ac:chgData name="Elli Cosky" userId="bfef3c8e-4860-4e5f-8032-c4c48c8a18b5" providerId="ADAL" clId="{6697286B-A6BC-4DA6-97E0-042656201376}" dt="2021-11-16T16:28:58.077" v="843" actId="20577"/>
          <ac:graphicFrameMkLst>
            <pc:docMk/>
            <pc:sldMk cId="2206152928" sldId="320"/>
            <ac:graphicFrameMk id="8" creationId="{D6D9DBC8-4ADD-44FE-8274-1C3E8A82E533}"/>
          </ac:graphicFrameMkLst>
        </pc:graphicFrameChg>
      </pc:sldChg>
      <pc:sldChg chg="addSp delSp modSp mod modNotesTx">
        <pc:chgData name="Elli Cosky" userId="bfef3c8e-4860-4e5f-8032-c4c48c8a18b5" providerId="ADAL" clId="{6697286B-A6BC-4DA6-97E0-042656201376}" dt="2021-12-09T16:58:44.233" v="5006" actId="13926"/>
        <pc:sldMkLst>
          <pc:docMk/>
          <pc:sldMk cId="14682096" sldId="321"/>
        </pc:sldMkLst>
        <pc:spChg chg="add del mod">
          <ac:chgData name="Elli Cosky" userId="bfef3c8e-4860-4e5f-8032-c4c48c8a18b5" providerId="ADAL" clId="{6697286B-A6BC-4DA6-97E0-042656201376}" dt="2021-12-06T22:23:28.754" v="4981" actId="478"/>
          <ac:spMkLst>
            <pc:docMk/>
            <pc:sldMk cId="14682096" sldId="321"/>
            <ac:spMk id="5" creationId="{A338D797-F905-4473-9E2B-F04356909767}"/>
          </ac:spMkLst>
        </pc:spChg>
        <pc:spChg chg="add mod">
          <ac:chgData name="Elli Cosky" userId="bfef3c8e-4860-4e5f-8032-c4c48c8a18b5" providerId="ADAL" clId="{6697286B-A6BC-4DA6-97E0-042656201376}" dt="2021-12-06T22:23:47.159" v="4983" actId="1076"/>
          <ac:spMkLst>
            <pc:docMk/>
            <pc:sldMk cId="14682096" sldId="321"/>
            <ac:spMk id="6" creationId="{ED196049-3B9B-442E-84B0-04978308A667}"/>
          </ac:spMkLst>
        </pc:spChg>
        <pc:graphicFrameChg chg="add mod">
          <ac:chgData name="Elli Cosky" userId="bfef3c8e-4860-4e5f-8032-c4c48c8a18b5" providerId="ADAL" clId="{6697286B-A6BC-4DA6-97E0-042656201376}" dt="2021-12-06T22:24:16.403" v="5002" actId="1038"/>
          <ac:graphicFrameMkLst>
            <pc:docMk/>
            <pc:sldMk cId="14682096" sldId="321"/>
            <ac:graphicFrameMk id="7" creationId="{052126B2-F0F3-431F-ADE9-1C6E03661293}"/>
          </ac:graphicFrameMkLst>
        </pc:graphicFrameChg>
        <pc:graphicFrameChg chg="add del mod">
          <ac:chgData name="Elli Cosky" userId="bfef3c8e-4860-4e5f-8032-c4c48c8a18b5" providerId="ADAL" clId="{6697286B-A6BC-4DA6-97E0-042656201376}" dt="2021-12-01T18:14:14.790" v="3112"/>
          <ac:graphicFrameMkLst>
            <pc:docMk/>
            <pc:sldMk cId="14682096" sldId="321"/>
            <ac:graphicFrameMk id="7" creationId="{652A9618-CD8C-44FA-8C24-CB51EECDF479}"/>
          </ac:graphicFrameMkLst>
        </pc:graphicFrameChg>
        <pc:graphicFrameChg chg="add del mod">
          <ac:chgData name="Elli Cosky" userId="bfef3c8e-4860-4e5f-8032-c4c48c8a18b5" providerId="ADAL" clId="{6697286B-A6BC-4DA6-97E0-042656201376}" dt="2021-12-06T22:23:52.375" v="4984" actId="478"/>
          <ac:graphicFrameMkLst>
            <pc:docMk/>
            <pc:sldMk cId="14682096" sldId="321"/>
            <ac:graphicFrameMk id="8" creationId="{1294D689-6D1F-413F-A85F-34E36AE8BFC5}"/>
          </ac:graphicFrameMkLst>
        </pc:graphicFrameChg>
        <pc:picChg chg="del">
          <ac:chgData name="Elli Cosky" userId="bfef3c8e-4860-4e5f-8032-c4c48c8a18b5" providerId="ADAL" clId="{6697286B-A6BC-4DA6-97E0-042656201376}" dt="2021-12-01T18:14:16.646" v="3113" actId="478"/>
          <ac:picMkLst>
            <pc:docMk/>
            <pc:sldMk cId="14682096" sldId="321"/>
            <ac:picMk id="6" creationId="{6BA6B197-3237-4273-9B0E-71D43E6478FF}"/>
          </ac:picMkLst>
        </pc:picChg>
      </pc:sldChg>
      <pc:sldChg chg="modNotesTx">
        <pc:chgData name="Elli Cosky" userId="bfef3c8e-4860-4e5f-8032-c4c48c8a18b5" providerId="ADAL" clId="{6697286B-A6BC-4DA6-97E0-042656201376}" dt="2021-12-03T20:18:17.221" v="3723" actId="113"/>
        <pc:sldMkLst>
          <pc:docMk/>
          <pc:sldMk cId="2890251826" sldId="322"/>
        </pc:sldMkLst>
      </pc:sldChg>
      <pc:sldChg chg="addSp delSp modSp add mod delAnim modNotesTx">
        <pc:chgData name="Elli Cosky" userId="bfef3c8e-4860-4e5f-8032-c4c48c8a18b5" providerId="ADAL" clId="{6697286B-A6BC-4DA6-97E0-042656201376}" dt="2021-11-24T18:22:06.422" v="2296" actId="20577"/>
        <pc:sldMkLst>
          <pc:docMk/>
          <pc:sldMk cId="2791353847" sldId="323"/>
        </pc:sldMkLst>
        <pc:spChg chg="add del mod">
          <ac:chgData name="Elli Cosky" userId="bfef3c8e-4860-4e5f-8032-c4c48c8a18b5" providerId="ADAL" clId="{6697286B-A6BC-4DA6-97E0-042656201376}" dt="2021-11-24T18:21:09.104" v="2241"/>
          <ac:spMkLst>
            <pc:docMk/>
            <pc:sldMk cId="2791353847" sldId="323"/>
            <ac:spMk id="7" creationId="{D1A394A1-3B2C-4E99-8ACC-C8EE242CDB9F}"/>
          </ac:spMkLst>
        </pc:spChg>
        <pc:spChg chg="add mod">
          <ac:chgData name="Elli Cosky" userId="bfef3c8e-4860-4e5f-8032-c4c48c8a18b5" providerId="ADAL" clId="{6697286B-A6BC-4DA6-97E0-042656201376}" dt="2021-11-24T18:22:04.211" v="2295" actId="1076"/>
          <ac:spMkLst>
            <pc:docMk/>
            <pc:sldMk cId="2791353847" sldId="323"/>
            <ac:spMk id="9" creationId="{B84224E3-F5F5-4C60-8418-12E352BD8DD8}"/>
          </ac:spMkLst>
        </pc:spChg>
        <pc:spChg chg="mod">
          <ac:chgData name="Elli Cosky" userId="bfef3c8e-4860-4e5f-8032-c4c48c8a18b5" providerId="ADAL" clId="{6697286B-A6BC-4DA6-97E0-042656201376}" dt="2021-11-24T18:17:29.522" v="2075" actId="20577"/>
          <ac:spMkLst>
            <pc:docMk/>
            <pc:sldMk cId="2791353847" sldId="323"/>
            <ac:spMk id="21" creationId="{32032FA4-8AA7-4C64-90E5-F714BF2D68B4}"/>
          </ac:spMkLst>
        </pc:spChg>
        <pc:spChg chg="mod">
          <ac:chgData name="Elli Cosky" userId="bfef3c8e-4860-4e5f-8032-c4c48c8a18b5" providerId="ADAL" clId="{6697286B-A6BC-4DA6-97E0-042656201376}" dt="2021-11-24T18:21:39.168" v="2291" actId="20577"/>
          <ac:spMkLst>
            <pc:docMk/>
            <pc:sldMk cId="2791353847" sldId="323"/>
            <ac:spMk id="24" creationId="{855F301E-F57D-4223-9C50-AAEFD9510F17}"/>
          </ac:spMkLst>
        </pc:spChg>
        <pc:spChg chg="mod">
          <ac:chgData name="Elli Cosky" userId="bfef3c8e-4860-4e5f-8032-c4c48c8a18b5" providerId="ADAL" clId="{6697286B-A6BC-4DA6-97E0-042656201376}" dt="2021-11-24T18:20:22.741" v="2221" actId="20577"/>
          <ac:spMkLst>
            <pc:docMk/>
            <pc:sldMk cId="2791353847" sldId="323"/>
            <ac:spMk id="74" creationId="{8DBAC409-2BF2-49CA-8DEE-1FBB68DF3E67}"/>
          </ac:spMkLst>
        </pc:spChg>
        <pc:spChg chg="mod">
          <ac:chgData name="Elli Cosky" userId="bfef3c8e-4860-4e5f-8032-c4c48c8a18b5" providerId="ADAL" clId="{6697286B-A6BC-4DA6-97E0-042656201376}" dt="2021-11-24T18:18:41.100" v="2128" actId="20577"/>
          <ac:spMkLst>
            <pc:docMk/>
            <pc:sldMk cId="2791353847" sldId="323"/>
            <ac:spMk id="78" creationId="{0256EECE-DF6B-4CB8-B867-21E9E2A70EE2}"/>
          </ac:spMkLst>
        </pc:spChg>
        <pc:grpChg chg="del">
          <ac:chgData name="Elli Cosky" userId="bfef3c8e-4860-4e5f-8032-c4c48c8a18b5" providerId="ADAL" clId="{6697286B-A6BC-4DA6-97E0-042656201376}" dt="2021-11-24T18:17:01.411" v="2069" actId="478"/>
          <ac:grpSpMkLst>
            <pc:docMk/>
            <pc:sldMk cId="2791353847" sldId="323"/>
            <ac:grpSpMk id="105" creationId="{BC29C239-2CC0-4674-BCDF-93EE5D3E8D4D}"/>
          </ac:grpSpMkLst>
        </pc:grpChg>
        <pc:grpChg chg="mod">
          <ac:chgData name="Elli Cosky" userId="bfef3c8e-4860-4e5f-8032-c4c48c8a18b5" providerId="ADAL" clId="{6697286B-A6BC-4DA6-97E0-042656201376}" dt="2021-11-24T18:19:22.079" v="2177" actId="1038"/>
          <ac:grpSpMkLst>
            <pc:docMk/>
            <pc:sldMk cId="2791353847" sldId="323"/>
            <ac:grpSpMk id="110" creationId="{C789618F-D85E-4D11-83A8-C011C06FFCEE}"/>
          </ac:grpSpMkLst>
        </pc:grpChg>
        <pc:grpChg chg="del mod">
          <ac:chgData name="Elli Cosky" userId="bfef3c8e-4860-4e5f-8032-c4c48c8a18b5" providerId="ADAL" clId="{6697286B-A6BC-4DA6-97E0-042656201376}" dt="2021-11-24T18:19:09.962" v="2158" actId="478"/>
          <ac:grpSpMkLst>
            <pc:docMk/>
            <pc:sldMk cId="2791353847" sldId="323"/>
            <ac:grpSpMk id="111" creationId="{34F2D6F2-ACB5-40F2-ADCD-6E37E14A9149}"/>
          </ac:grpSpMkLst>
        </pc:grpChg>
        <pc:grpChg chg="mod">
          <ac:chgData name="Elli Cosky" userId="bfef3c8e-4860-4e5f-8032-c4c48c8a18b5" providerId="ADAL" clId="{6697286B-A6BC-4DA6-97E0-042656201376}" dt="2021-11-24T18:19:29.981" v="2178" actId="1076"/>
          <ac:grpSpMkLst>
            <pc:docMk/>
            <pc:sldMk cId="2791353847" sldId="323"/>
            <ac:grpSpMk id="112" creationId="{3FA51676-0239-4640-B82F-8675B773783A}"/>
          </ac:grpSpMkLst>
        </pc:grpChg>
        <pc:grpChg chg="del">
          <ac:chgData name="Elli Cosky" userId="bfef3c8e-4860-4e5f-8032-c4c48c8a18b5" providerId="ADAL" clId="{6697286B-A6BC-4DA6-97E0-042656201376}" dt="2021-11-24T18:17:03.493" v="2070" actId="478"/>
          <ac:grpSpMkLst>
            <pc:docMk/>
            <pc:sldMk cId="2791353847" sldId="323"/>
            <ac:grpSpMk id="113" creationId="{A0641939-FF79-451A-9EE4-01EA8739327F}"/>
          </ac:grpSpMkLst>
        </pc:grpChg>
        <pc:graphicFrameChg chg="add del mod">
          <ac:chgData name="Elli Cosky" userId="bfef3c8e-4860-4e5f-8032-c4c48c8a18b5" providerId="ADAL" clId="{6697286B-A6BC-4DA6-97E0-042656201376}" dt="2021-11-24T18:20:57.001" v="2235" actId="478"/>
          <ac:graphicFrameMkLst>
            <pc:docMk/>
            <pc:sldMk cId="2791353847" sldId="323"/>
            <ac:graphicFrameMk id="3" creationId="{B966C9E1-545C-48DC-BB4D-D6B022F5239F}"/>
          </ac:graphicFrameMkLst>
        </pc:graphicFrameChg>
        <pc:graphicFrameChg chg="add del mod">
          <ac:chgData name="Elli Cosky" userId="bfef3c8e-4860-4e5f-8032-c4c48c8a18b5" providerId="ADAL" clId="{6697286B-A6BC-4DA6-97E0-042656201376}" dt="2021-11-24T18:21:09.093" v="2239" actId="478"/>
          <ac:graphicFrameMkLst>
            <pc:docMk/>
            <pc:sldMk cId="2791353847" sldId="323"/>
            <ac:graphicFrameMk id="8" creationId="{58886B64-2936-4D1C-8094-880743652740}"/>
          </ac:graphicFrameMkLst>
        </pc:graphicFrameChg>
      </pc:sldChg>
    </pc:docChg>
  </pc:docChgLst>
  <pc:docChgLst>
    <pc:chgData name="Tammy Wierciak" userId="1ad376c4-e968-4b98-a257-7daa1b635c35" providerId="ADAL" clId="{C61D9ECA-5542-40EB-BC3A-A0AA3126E22F}"/>
    <pc:docChg chg="undo custSel addSld delSld modSld sldOrd">
      <pc:chgData name="Tammy Wierciak" userId="1ad376c4-e968-4b98-a257-7daa1b635c35" providerId="ADAL" clId="{C61D9ECA-5542-40EB-BC3A-A0AA3126E22F}" dt="2021-11-24T18:31:35.249" v="9556" actId="20577"/>
      <pc:docMkLst>
        <pc:docMk/>
      </pc:docMkLst>
      <pc:sldChg chg="modSp mod modNotesTx">
        <pc:chgData name="Tammy Wierciak" userId="1ad376c4-e968-4b98-a257-7daa1b635c35" providerId="ADAL" clId="{C61D9ECA-5542-40EB-BC3A-A0AA3126E22F}" dt="2021-11-01T00:03:12.245" v="5171" actId="13926"/>
        <pc:sldMkLst>
          <pc:docMk/>
          <pc:sldMk cId="587933338" sldId="256"/>
        </pc:sldMkLst>
        <pc:spChg chg="mod">
          <ac:chgData name="Tammy Wierciak" userId="1ad376c4-e968-4b98-a257-7daa1b635c35" providerId="ADAL" clId="{C61D9ECA-5542-40EB-BC3A-A0AA3126E22F}" dt="2021-11-01T00:03:12.245" v="5171" actId="13926"/>
          <ac:spMkLst>
            <pc:docMk/>
            <pc:sldMk cId="587933338" sldId="256"/>
            <ac:spMk id="3" creationId="{A7823126-42DA-4411-BC11-622FFD81E754}"/>
          </ac:spMkLst>
        </pc:spChg>
      </pc:sldChg>
      <pc:sldChg chg="modSp mod addCm delCm modCm modNotesTx">
        <pc:chgData name="Tammy Wierciak" userId="1ad376c4-e968-4b98-a257-7daa1b635c35" providerId="ADAL" clId="{C61D9ECA-5542-40EB-BC3A-A0AA3126E22F}" dt="2021-11-01T00:03:23.876" v="5172" actId="1592"/>
        <pc:sldMkLst>
          <pc:docMk/>
          <pc:sldMk cId="2674471113" sldId="257"/>
        </pc:sldMkLst>
        <pc:spChg chg="mod">
          <ac:chgData name="Tammy Wierciak" userId="1ad376c4-e968-4b98-a257-7daa1b635c35" providerId="ADAL" clId="{C61D9ECA-5542-40EB-BC3A-A0AA3126E22F}" dt="2021-10-26T16:05:56.431" v="1104" actId="20577"/>
          <ac:spMkLst>
            <pc:docMk/>
            <pc:sldMk cId="2674471113" sldId="257"/>
            <ac:spMk id="26" creationId="{DF6DE094-3535-4451-A80B-1F8F32CFC510}"/>
          </ac:spMkLst>
        </pc:spChg>
      </pc:sldChg>
      <pc:sldChg chg="addCm delCm modCm modNotesTx">
        <pc:chgData name="Tammy Wierciak" userId="1ad376c4-e968-4b98-a257-7daa1b635c35" providerId="ADAL" clId="{C61D9ECA-5542-40EB-BC3A-A0AA3126E22F}" dt="2021-11-17T21:41:51.572" v="9547" actId="1592"/>
        <pc:sldMkLst>
          <pc:docMk/>
          <pc:sldMk cId="2422864164" sldId="259"/>
        </pc:sldMkLst>
      </pc:sldChg>
      <pc:sldChg chg="del">
        <pc:chgData name="Tammy Wierciak" userId="1ad376c4-e968-4b98-a257-7daa1b635c35" providerId="ADAL" clId="{C61D9ECA-5542-40EB-BC3A-A0AA3126E22F}" dt="2021-11-17T21:45:15.736" v="9554" actId="47"/>
        <pc:sldMkLst>
          <pc:docMk/>
          <pc:sldMk cId="2355219579" sldId="262"/>
        </pc:sldMkLst>
      </pc:sldChg>
      <pc:sldChg chg="addCm delCm modCm modNotesTx">
        <pc:chgData name="Tammy Wierciak" userId="1ad376c4-e968-4b98-a257-7daa1b635c35" providerId="ADAL" clId="{C61D9ECA-5542-40EB-BC3A-A0AA3126E22F}" dt="2021-11-14T22:19:36.396" v="8582" actId="1592"/>
        <pc:sldMkLst>
          <pc:docMk/>
          <pc:sldMk cId="3210508936" sldId="263"/>
        </pc:sldMkLst>
      </pc:sldChg>
      <pc:sldChg chg="del">
        <pc:chgData name="Tammy Wierciak" userId="1ad376c4-e968-4b98-a257-7daa1b635c35" providerId="ADAL" clId="{C61D9ECA-5542-40EB-BC3A-A0AA3126E22F}" dt="2021-11-17T21:45:15.043" v="9553" actId="47"/>
        <pc:sldMkLst>
          <pc:docMk/>
          <pc:sldMk cId="1434408294" sldId="264"/>
        </pc:sldMkLst>
      </pc:sldChg>
      <pc:sldChg chg="del">
        <pc:chgData name="Tammy Wierciak" userId="1ad376c4-e968-4b98-a257-7daa1b635c35" providerId="ADAL" clId="{C61D9ECA-5542-40EB-BC3A-A0AA3126E22F}" dt="2021-10-21T03:10:18.230" v="884" actId="47"/>
        <pc:sldMkLst>
          <pc:docMk/>
          <pc:sldMk cId="3216954530" sldId="265"/>
        </pc:sldMkLst>
      </pc:sldChg>
      <pc:sldChg chg="addCm delCm modCm modNotesTx">
        <pc:chgData name="Tammy Wierciak" userId="1ad376c4-e968-4b98-a257-7daa1b635c35" providerId="ADAL" clId="{C61D9ECA-5542-40EB-BC3A-A0AA3126E22F}" dt="2021-11-17T21:37:50.785" v="9546" actId="1592"/>
        <pc:sldMkLst>
          <pc:docMk/>
          <pc:sldMk cId="1217399480" sldId="267"/>
        </pc:sldMkLst>
      </pc:sldChg>
      <pc:sldChg chg="addCm delCm modCm">
        <pc:chgData name="Tammy Wierciak" userId="1ad376c4-e968-4b98-a257-7daa1b635c35" providerId="ADAL" clId="{C61D9ECA-5542-40EB-BC3A-A0AA3126E22F}" dt="2021-11-01T17:48:38.512" v="7453" actId="1592"/>
        <pc:sldMkLst>
          <pc:docMk/>
          <pc:sldMk cId="992780" sldId="268"/>
        </pc:sldMkLst>
      </pc:sldChg>
      <pc:sldChg chg="modSp mod modNotesTx">
        <pc:chgData name="Tammy Wierciak" userId="1ad376c4-e968-4b98-a257-7daa1b635c35" providerId="ADAL" clId="{C61D9ECA-5542-40EB-BC3A-A0AA3126E22F}" dt="2021-11-09T15:51:12.540" v="8551" actId="20577"/>
        <pc:sldMkLst>
          <pc:docMk/>
          <pc:sldMk cId="3299989205" sldId="269"/>
        </pc:sldMkLst>
        <pc:spChg chg="mod">
          <ac:chgData name="Tammy Wierciak" userId="1ad376c4-e968-4b98-a257-7daa1b635c35" providerId="ADAL" clId="{C61D9ECA-5542-40EB-BC3A-A0AA3126E22F}" dt="2021-11-09T15:51:12.540" v="8551" actId="20577"/>
          <ac:spMkLst>
            <pc:docMk/>
            <pc:sldMk cId="3299989205" sldId="269"/>
            <ac:spMk id="5" creationId="{28C5DF0A-3759-4F42-B4CD-709DA6E0DBA1}"/>
          </ac:spMkLst>
        </pc:spChg>
      </pc:sldChg>
      <pc:sldChg chg="modSp mod modNotesTx">
        <pc:chgData name="Tammy Wierciak" userId="1ad376c4-e968-4b98-a257-7daa1b635c35" providerId="ADAL" clId="{C61D9ECA-5542-40EB-BC3A-A0AA3126E22F}" dt="2021-11-09T15:50:52.565" v="8531" actId="6549"/>
        <pc:sldMkLst>
          <pc:docMk/>
          <pc:sldMk cId="80718428" sldId="270"/>
        </pc:sldMkLst>
        <pc:spChg chg="mod">
          <ac:chgData name="Tammy Wierciak" userId="1ad376c4-e968-4b98-a257-7daa1b635c35" providerId="ADAL" clId="{C61D9ECA-5542-40EB-BC3A-A0AA3126E22F}" dt="2021-11-09T15:50:52.565" v="8531" actId="6549"/>
          <ac:spMkLst>
            <pc:docMk/>
            <pc:sldMk cId="80718428" sldId="270"/>
            <ac:spMk id="6" creationId="{93564D30-1965-4BF9-BD61-2C86319937F6}"/>
          </ac:spMkLst>
        </pc:spChg>
      </pc:sldChg>
      <pc:sldChg chg="modSp mod modNotesTx">
        <pc:chgData name="Tammy Wierciak" userId="1ad376c4-e968-4b98-a257-7daa1b635c35" providerId="ADAL" clId="{C61D9ECA-5542-40EB-BC3A-A0AA3126E22F}" dt="2021-11-17T15:40:33.970" v="8989" actId="6549"/>
        <pc:sldMkLst>
          <pc:docMk/>
          <pc:sldMk cId="421222135" sldId="271"/>
        </pc:sldMkLst>
        <pc:spChg chg="mod">
          <ac:chgData name="Tammy Wierciak" userId="1ad376c4-e968-4b98-a257-7daa1b635c35" providerId="ADAL" clId="{C61D9ECA-5542-40EB-BC3A-A0AA3126E22F}" dt="2021-10-21T03:02:13.195" v="559" actId="20577"/>
          <ac:spMkLst>
            <pc:docMk/>
            <pc:sldMk cId="421222135" sldId="271"/>
            <ac:spMk id="6" creationId="{93564D30-1965-4BF9-BD61-2C86319937F6}"/>
          </ac:spMkLst>
        </pc:spChg>
      </pc:sldChg>
      <pc:sldChg chg="del">
        <pc:chgData name="Tammy Wierciak" userId="1ad376c4-e968-4b98-a257-7daa1b635c35" providerId="ADAL" clId="{C61D9ECA-5542-40EB-BC3A-A0AA3126E22F}" dt="2021-10-21T03:10:09.051" v="877" actId="47"/>
        <pc:sldMkLst>
          <pc:docMk/>
          <pc:sldMk cId="2808265360" sldId="272"/>
        </pc:sldMkLst>
      </pc:sldChg>
      <pc:sldChg chg="ord addCm modCm modNotesTx">
        <pc:chgData name="Tammy Wierciak" userId="1ad376c4-e968-4b98-a257-7daa1b635c35" providerId="ADAL" clId="{C61D9ECA-5542-40EB-BC3A-A0AA3126E22F}" dt="2021-11-17T15:43:22.980" v="8998" actId="6549"/>
        <pc:sldMkLst>
          <pc:docMk/>
          <pc:sldMk cId="217069321" sldId="273"/>
        </pc:sldMkLst>
      </pc:sldChg>
      <pc:sldChg chg="del">
        <pc:chgData name="Tammy Wierciak" userId="1ad376c4-e968-4b98-a257-7daa1b635c35" providerId="ADAL" clId="{C61D9ECA-5542-40EB-BC3A-A0AA3126E22F}" dt="2021-10-21T03:10:13.678" v="880" actId="47"/>
        <pc:sldMkLst>
          <pc:docMk/>
          <pc:sldMk cId="1553442494" sldId="274"/>
        </pc:sldMkLst>
      </pc:sldChg>
      <pc:sldChg chg="del">
        <pc:chgData name="Tammy Wierciak" userId="1ad376c4-e968-4b98-a257-7daa1b635c35" providerId="ADAL" clId="{C61D9ECA-5542-40EB-BC3A-A0AA3126E22F}" dt="2021-10-21T03:10:10.795" v="878" actId="47"/>
        <pc:sldMkLst>
          <pc:docMk/>
          <pc:sldMk cId="4098702229" sldId="276"/>
        </pc:sldMkLst>
      </pc:sldChg>
      <pc:sldChg chg="del">
        <pc:chgData name="Tammy Wierciak" userId="1ad376c4-e968-4b98-a257-7daa1b635c35" providerId="ADAL" clId="{C61D9ECA-5542-40EB-BC3A-A0AA3126E22F}" dt="2021-10-21T03:10:15.074" v="881" actId="47"/>
        <pc:sldMkLst>
          <pc:docMk/>
          <pc:sldMk cId="3311315709" sldId="277"/>
        </pc:sldMkLst>
      </pc:sldChg>
      <pc:sldChg chg="del">
        <pc:chgData name="Tammy Wierciak" userId="1ad376c4-e968-4b98-a257-7daa1b635c35" providerId="ADAL" clId="{C61D9ECA-5542-40EB-BC3A-A0AA3126E22F}" dt="2021-10-21T03:10:15.993" v="882" actId="47"/>
        <pc:sldMkLst>
          <pc:docMk/>
          <pc:sldMk cId="3345402757" sldId="278"/>
        </pc:sldMkLst>
      </pc:sldChg>
      <pc:sldChg chg="del">
        <pc:chgData name="Tammy Wierciak" userId="1ad376c4-e968-4b98-a257-7daa1b635c35" providerId="ADAL" clId="{C61D9ECA-5542-40EB-BC3A-A0AA3126E22F}" dt="2021-10-21T03:10:16.726" v="883" actId="47"/>
        <pc:sldMkLst>
          <pc:docMk/>
          <pc:sldMk cId="1276914111" sldId="279"/>
        </pc:sldMkLst>
      </pc:sldChg>
      <pc:sldChg chg="del">
        <pc:chgData name="Tammy Wierciak" userId="1ad376c4-e968-4b98-a257-7daa1b635c35" providerId="ADAL" clId="{C61D9ECA-5542-40EB-BC3A-A0AA3126E22F}" dt="2021-11-17T21:45:16.354" v="9555" actId="47"/>
        <pc:sldMkLst>
          <pc:docMk/>
          <pc:sldMk cId="3535020391" sldId="280"/>
        </pc:sldMkLst>
      </pc:sldChg>
      <pc:sldChg chg="del">
        <pc:chgData name="Tammy Wierciak" userId="1ad376c4-e968-4b98-a257-7daa1b635c35" providerId="ADAL" clId="{C61D9ECA-5542-40EB-BC3A-A0AA3126E22F}" dt="2021-10-21T03:10:12.608" v="879" actId="47"/>
        <pc:sldMkLst>
          <pc:docMk/>
          <pc:sldMk cId="3770653393" sldId="281"/>
        </pc:sldMkLst>
      </pc:sldChg>
      <pc:sldChg chg="del">
        <pc:chgData name="Tammy Wierciak" userId="1ad376c4-e968-4b98-a257-7daa1b635c35" providerId="ADAL" clId="{C61D9ECA-5542-40EB-BC3A-A0AA3126E22F}" dt="2021-10-21T03:10:19.237" v="885" actId="47"/>
        <pc:sldMkLst>
          <pc:docMk/>
          <pc:sldMk cId="2352940745" sldId="284"/>
        </pc:sldMkLst>
      </pc:sldChg>
      <pc:sldChg chg="modSp mod modNotesTx">
        <pc:chgData name="Tammy Wierciak" userId="1ad376c4-e968-4b98-a257-7daa1b635c35" providerId="ADAL" clId="{C61D9ECA-5542-40EB-BC3A-A0AA3126E22F}" dt="2021-11-01T01:18:26.144" v="7408" actId="20577"/>
        <pc:sldMkLst>
          <pc:docMk/>
          <pc:sldMk cId="2853596161" sldId="285"/>
        </pc:sldMkLst>
        <pc:spChg chg="mod">
          <ac:chgData name="Tammy Wierciak" userId="1ad376c4-e968-4b98-a257-7daa1b635c35" providerId="ADAL" clId="{C61D9ECA-5542-40EB-BC3A-A0AA3126E22F}" dt="2021-11-01T01:18:26.144" v="7408" actId="20577"/>
          <ac:spMkLst>
            <pc:docMk/>
            <pc:sldMk cId="2853596161" sldId="285"/>
            <ac:spMk id="11" creationId="{0550DF59-DF4B-4440-BB05-505FEEAAE11A}"/>
          </ac:spMkLst>
        </pc:spChg>
      </pc:sldChg>
      <pc:sldChg chg="del">
        <pc:chgData name="Tammy Wierciak" userId="1ad376c4-e968-4b98-a257-7daa1b635c35" providerId="ADAL" clId="{C61D9ECA-5542-40EB-BC3A-A0AA3126E22F}" dt="2021-10-21T03:10:20.183" v="886" actId="47"/>
        <pc:sldMkLst>
          <pc:docMk/>
          <pc:sldMk cId="4091786503" sldId="288"/>
        </pc:sldMkLst>
      </pc:sldChg>
      <pc:sldChg chg="del">
        <pc:chgData name="Tammy Wierciak" userId="1ad376c4-e968-4b98-a257-7daa1b635c35" providerId="ADAL" clId="{C61D9ECA-5542-40EB-BC3A-A0AA3126E22F}" dt="2021-10-21T03:10:22.242" v="887" actId="47"/>
        <pc:sldMkLst>
          <pc:docMk/>
          <pc:sldMk cId="3636943418" sldId="289"/>
        </pc:sldMkLst>
      </pc:sldChg>
      <pc:sldChg chg="delSp modSp mod addCm delCm modCm modNotesTx">
        <pc:chgData name="Tammy Wierciak" userId="1ad376c4-e968-4b98-a257-7daa1b635c35" providerId="ADAL" clId="{C61D9ECA-5542-40EB-BC3A-A0AA3126E22F}" dt="2021-11-17T15:45:59.666" v="9492" actId="20577"/>
        <pc:sldMkLst>
          <pc:docMk/>
          <pc:sldMk cId="601952768" sldId="290"/>
        </pc:sldMkLst>
        <pc:spChg chg="mod">
          <ac:chgData name="Tammy Wierciak" userId="1ad376c4-e968-4b98-a257-7daa1b635c35" providerId="ADAL" clId="{C61D9ECA-5542-40EB-BC3A-A0AA3126E22F}" dt="2021-11-09T15:48:59.298" v="8384" actId="20577"/>
          <ac:spMkLst>
            <pc:docMk/>
            <pc:sldMk cId="601952768" sldId="290"/>
            <ac:spMk id="7" creationId="{BBFA7CEF-F3F2-9E47-881F-D3DB863168A2}"/>
          </ac:spMkLst>
        </pc:spChg>
        <pc:spChg chg="mod">
          <ac:chgData name="Tammy Wierciak" userId="1ad376c4-e968-4b98-a257-7daa1b635c35" providerId="ADAL" clId="{C61D9ECA-5542-40EB-BC3A-A0AA3126E22F}" dt="2021-11-09T15:50:59.631" v="8532" actId="6549"/>
          <ac:spMkLst>
            <pc:docMk/>
            <pc:sldMk cId="601952768" sldId="290"/>
            <ac:spMk id="8" creationId="{225B7C17-8B94-4F15-A8FA-4EE3FF9ECBAA}"/>
          </ac:spMkLst>
        </pc:spChg>
        <pc:spChg chg="mod">
          <ac:chgData name="Tammy Wierciak" userId="1ad376c4-e968-4b98-a257-7daa1b635c35" providerId="ADAL" clId="{C61D9ECA-5542-40EB-BC3A-A0AA3126E22F}" dt="2021-11-09T15:49:18.212" v="8450" actId="20577"/>
          <ac:spMkLst>
            <pc:docMk/>
            <pc:sldMk cId="601952768" sldId="290"/>
            <ac:spMk id="9" creationId="{25F604DC-53B2-AF4F-8D84-4E5CB9B7BD66}"/>
          </ac:spMkLst>
        </pc:spChg>
        <pc:spChg chg="mod">
          <ac:chgData name="Tammy Wierciak" userId="1ad376c4-e968-4b98-a257-7daa1b635c35" providerId="ADAL" clId="{C61D9ECA-5542-40EB-BC3A-A0AA3126E22F}" dt="2021-11-09T15:49:31.582" v="8500" actId="20577"/>
          <ac:spMkLst>
            <pc:docMk/>
            <pc:sldMk cId="601952768" sldId="290"/>
            <ac:spMk id="10" creationId="{3C6179E0-5A3E-9F43-B18F-0AC43A67E374}"/>
          </ac:spMkLst>
        </pc:spChg>
        <pc:spChg chg="del">
          <ac:chgData name="Tammy Wierciak" userId="1ad376c4-e968-4b98-a257-7daa1b635c35" providerId="ADAL" clId="{C61D9ECA-5542-40EB-BC3A-A0AA3126E22F}" dt="2021-11-09T15:49:38.729" v="8503" actId="478"/>
          <ac:spMkLst>
            <pc:docMk/>
            <pc:sldMk cId="601952768" sldId="290"/>
            <ac:spMk id="11" creationId="{927DAC53-70A9-D24B-A5E1-D8EB708B56C8}"/>
          </ac:spMkLst>
        </pc:spChg>
        <pc:spChg chg="del">
          <ac:chgData name="Tammy Wierciak" userId="1ad376c4-e968-4b98-a257-7daa1b635c35" providerId="ADAL" clId="{C61D9ECA-5542-40EB-BC3A-A0AA3126E22F}" dt="2021-11-09T15:49:37.316" v="8502" actId="478"/>
          <ac:spMkLst>
            <pc:docMk/>
            <pc:sldMk cId="601952768" sldId="290"/>
            <ac:spMk id="15" creationId="{1B9233E6-130B-0B40-B602-F0DC39D55AA3}"/>
          </ac:spMkLst>
        </pc:spChg>
        <pc:spChg chg="mod">
          <ac:chgData name="Tammy Wierciak" userId="1ad376c4-e968-4b98-a257-7daa1b635c35" providerId="ADAL" clId="{C61D9ECA-5542-40EB-BC3A-A0AA3126E22F}" dt="2021-11-09T15:48:45.052" v="8345" actId="20577"/>
          <ac:spMkLst>
            <pc:docMk/>
            <pc:sldMk cId="601952768" sldId="290"/>
            <ac:spMk id="21" creationId="{85487F52-FD13-4542-90DE-16888E18C677}"/>
          </ac:spMkLst>
        </pc:spChg>
        <pc:spChg chg="del">
          <ac:chgData name="Tammy Wierciak" userId="1ad376c4-e968-4b98-a257-7daa1b635c35" providerId="ADAL" clId="{C61D9ECA-5542-40EB-BC3A-A0AA3126E22F}" dt="2021-11-09T15:49:39.946" v="8504" actId="478"/>
          <ac:spMkLst>
            <pc:docMk/>
            <pc:sldMk cId="601952768" sldId="290"/>
            <ac:spMk id="23" creationId="{157D9382-00D3-2B40-AFAF-288B7D55AE8B}"/>
          </ac:spMkLst>
        </pc:spChg>
        <pc:spChg chg="del">
          <ac:chgData name="Tammy Wierciak" userId="1ad376c4-e968-4b98-a257-7daa1b635c35" providerId="ADAL" clId="{C61D9ECA-5542-40EB-BC3A-A0AA3126E22F}" dt="2021-11-09T15:49:42.197" v="8506" actId="478"/>
          <ac:spMkLst>
            <pc:docMk/>
            <pc:sldMk cId="601952768" sldId="290"/>
            <ac:spMk id="24" creationId="{29FDC837-9953-F641-A1BD-6377E9198DA0}"/>
          </ac:spMkLst>
        </pc:spChg>
        <pc:picChg chg="del">
          <ac:chgData name="Tammy Wierciak" userId="1ad376c4-e968-4b98-a257-7daa1b635c35" providerId="ADAL" clId="{C61D9ECA-5542-40EB-BC3A-A0AA3126E22F}" dt="2021-11-09T15:49:36.689" v="8501" actId="478"/>
          <ac:picMkLst>
            <pc:docMk/>
            <pc:sldMk cId="601952768" sldId="290"/>
            <ac:picMk id="20" creationId="{5CE6DF90-758E-694F-9566-6E42448E355B}"/>
          </ac:picMkLst>
        </pc:picChg>
        <pc:picChg chg="del">
          <ac:chgData name="Tammy Wierciak" userId="1ad376c4-e968-4b98-a257-7daa1b635c35" providerId="ADAL" clId="{C61D9ECA-5542-40EB-BC3A-A0AA3126E22F}" dt="2021-11-09T15:49:41.450" v="8505" actId="478"/>
          <ac:picMkLst>
            <pc:docMk/>
            <pc:sldMk cId="601952768" sldId="290"/>
            <ac:picMk id="27" creationId="{4863DA6D-3080-394C-B0DF-04E337CCE83B}"/>
          </ac:picMkLst>
        </pc:picChg>
      </pc:sldChg>
      <pc:sldChg chg="modNotesTx">
        <pc:chgData name="Tammy Wierciak" userId="1ad376c4-e968-4b98-a257-7daa1b635c35" providerId="ADAL" clId="{C61D9ECA-5542-40EB-BC3A-A0AA3126E22F}" dt="2021-11-17T15:46:07.954" v="9493" actId="6549"/>
        <pc:sldMkLst>
          <pc:docMk/>
          <pc:sldMk cId="2662169273" sldId="291"/>
        </pc:sldMkLst>
      </pc:sldChg>
      <pc:sldChg chg="addSp delSp modSp mod">
        <pc:chgData name="Tammy Wierciak" userId="1ad376c4-e968-4b98-a257-7daa1b635c35" providerId="ADAL" clId="{C61D9ECA-5542-40EB-BC3A-A0AA3126E22F}" dt="2021-10-21T03:12:08.848" v="969"/>
        <pc:sldMkLst>
          <pc:docMk/>
          <pc:sldMk cId="972107781" sldId="292"/>
        </pc:sldMkLst>
        <pc:picChg chg="del">
          <ac:chgData name="Tammy Wierciak" userId="1ad376c4-e968-4b98-a257-7daa1b635c35" providerId="ADAL" clId="{C61D9ECA-5542-40EB-BC3A-A0AA3126E22F}" dt="2021-10-21T03:11:43.861" v="968" actId="478"/>
          <ac:picMkLst>
            <pc:docMk/>
            <pc:sldMk cId="972107781" sldId="292"/>
            <ac:picMk id="6" creationId="{2680EB34-F3A0-954F-87DF-3A547C766484}"/>
          </ac:picMkLst>
        </pc:picChg>
        <pc:picChg chg="add mod">
          <ac:chgData name="Tammy Wierciak" userId="1ad376c4-e968-4b98-a257-7daa1b635c35" providerId="ADAL" clId="{C61D9ECA-5542-40EB-BC3A-A0AA3126E22F}" dt="2021-10-21T03:12:08.848" v="969"/>
          <ac:picMkLst>
            <pc:docMk/>
            <pc:sldMk cId="972107781" sldId="292"/>
            <ac:picMk id="7" creationId="{BAA3FA73-D0C8-411B-BFC8-1C2FEAD1FE42}"/>
          </ac:picMkLst>
        </pc:picChg>
      </pc:sldChg>
      <pc:sldChg chg="modSp mod ord">
        <pc:chgData name="Tammy Wierciak" userId="1ad376c4-e968-4b98-a257-7daa1b635c35" providerId="ADAL" clId="{C61D9ECA-5542-40EB-BC3A-A0AA3126E22F}" dt="2021-11-17T21:45:04.448" v="9549"/>
        <pc:sldMkLst>
          <pc:docMk/>
          <pc:sldMk cId="2542739975" sldId="294"/>
        </pc:sldMkLst>
        <pc:spChg chg="mod">
          <ac:chgData name="Tammy Wierciak" userId="1ad376c4-e968-4b98-a257-7daa1b635c35" providerId="ADAL" clId="{C61D9ECA-5542-40EB-BC3A-A0AA3126E22F}" dt="2021-10-21T03:10:46.977" v="890" actId="20577"/>
          <ac:spMkLst>
            <pc:docMk/>
            <pc:sldMk cId="2542739975" sldId="294"/>
            <ac:spMk id="6" creationId="{93564D30-1965-4BF9-BD61-2C86319937F6}"/>
          </ac:spMkLst>
        </pc:spChg>
      </pc:sldChg>
      <pc:sldChg chg="del">
        <pc:chgData name="Tammy Wierciak" userId="1ad376c4-e968-4b98-a257-7daa1b635c35" providerId="ADAL" clId="{C61D9ECA-5542-40EB-BC3A-A0AA3126E22F}" dt="2021-10-21T03:01:55.338" v="533" actId="2696"/>
        <pc:sldMkLst>
          <pc:docMk/>
          <pc:sldMk cId="1787753359" sldId="295"/>
        </pc:sldMkLst>
      </pc:sldChg>
      <pc:sldChg chg="modNotesTx">
        <pc:chgData name="Tammy Wierciak" userId="1ad376c4-e968-4b98-a257-7daa1b635c35" providerId="ADAL" clId="{C61D9ECA-5542-40EB-BC3A-A0AA3126E22F}" dt="2021-11-02T15:08:56.967" v="8134" actId="6549"/>
        <pc:sldMkLst>
          <pc:docMk/>
          <pc:sldMk cId="3701171877" sldId="296"/>
        </pc:sldMkLst>
      </pc:sldChg>
      <pc:sldChg chg="addSp delSp modSp mod modAnim addCm delCm modCm modNotesTx">
        <pc:chgData name="Tammy Wierciak" userId="1ad376c4-e968-4b98-a257-7daa1b635c35" providerId="ADAL" clId="{C61D9ECA-5542-40EB-BC3A-A0AA3126E22F}" dt="2021-11-17T15:40:40.089" v="8990" actId="1592"/>
        <pc:sldMkLst>
          <pc:docMk/>
          <pc:sldMk cId="2948608655" sldId="297"/>
        </pc:sldMkLst>
        <pc:spChg chg="add del mod">
          <ac:chgData name="Tammy Wierciak" userId="1ad376c4-e968-4b98-a257-7daa1b635c35" providerId="ADAL" clId="{C61D9ECA-5542-40EB-BC3A-A0AA3126E22F}" dt="2021-10-21T03:17:14.749" v="975" actId="22"/>
          <ac:spMkLst>
            <pc:docMk/>
            <pc:sldMk cId="2948608655" sldId="297"/>
            <ac:spMk id="3" creationId="{2105F0FD-B2F1-4D21-9F3F-BB31B2FC5006}"/>
          </ac:spMkLst>
        </pc:spChg>
        <pc:spChg chg="add del mod">
          <ac:chgData name="Tammy Wierciak" userId="1ad376c4-e968-4b98-a257-7daa1b635c35" providerId="ADAL" clId="{C61D9ECA-5542-40EB-BC3A-A0AA3126E22F}" dt="2021-11-01T00:13:53.791" v="5209" actId="478"/>
          <ac:spMkLst>
            <pc:docMk/>
            <pc:sldMk cId="2948608655" sldId="297"/>
            <ac:spMk id="3" creationId="{D68ACB76-F791-41BF-90CF-38101F11E364}"/>
          </ac:spMkLst>
        </pc:spChg>
        <pc:spChg chg="mod">
          <ac:chgData name="Tammy Wierciak" userId="1ad376c4-e968-4b98-a257-7daa1b635c35" providerId="ADAL" clId="{C61D9ECA-5542-40EB-BC3A-A0AA3126E22F}" dt="2021-10-21T03:03:53.649" v="611" actId="20577"/>
          <ac:spMkLst>
            <pc:docMk/>
            <pc:sldMk cId="2948608655" sldId="297"/>
            <ac:spMk id="5" creationId="{DF8A5E83-6E76-4092-B268-8EFCF4BA15FF}"/>
          </ac:spMkLst>
        </pc:spChg>
        <pc:spChg chg="add del mod">
          <ac:chgData name="Tammy Wierciak" userId="1ad376c4-e968-4b98-a257-7daa1b635c35" providerId="ADAL" clId="{C61D9ECA-5542-40EB-BC3A-A0AA3126E22F}" dt="2021-10-21T03:24:14.695" v="1017"/>
          <ac:spMkLst>
            <pc:docMk/>
            <pc:sldMk cId="2948608655" sldId="297"/>
            <ac:spMk id="8" creationId="{0ECD9E8D-1216-4089-A127-0E7EFA8D963B}"/>
          </ac:spMkLst>
        </pc:spChg>
        <pc:spChg chg="add del mod">
          <ac:chgData name="Tammy Wierciak" userId="1ad376c4-e968-4b98-a257-7daa1b635c35" providerId="ADAL" clId="{C61D9ECA-5542-40EB-BC3A-A0AA3126E22F}" dt="2021-10-26T17:38:54.183" v="4379" actId="478"/>
          <ac:spMkLst>
            <pc:docMk/>
            <pc:sldMk cId="2948608655" sldId="297"/>
            <ac:spMk id="9" creationId="{CF0347EB-DF13-4F54-A915-0FC61771677B}"/>
          </ac:spMkLst>
        </pc:spChg>
        <pc:spChg chg="add mod">
          <ac:chgData name="Tammy Wierciak" userId="1ad376c4-e968-4b98-a257-7daa1b635c35" providerId="ADAL" clId="{C61D9ECA-5542-40EB-BC3A-A0AA3126E22F}" dt="2021-11-09T15:54:04.237" v="8573" actId="6549"/>
          <ac:spMkLst>
            <pc:docMk/>
            <pc:sldMk cId="2948608655" sldId="297"/>
            <ac:spMk id="10" creationId="{F7B8593C-B480-40FC-BEF2-99B4D545D1E1}"/>
          </ac:spMkLst>
        </pc:spChg>
        <pc:spChg chg="add del mod">
          <ac:chgData name="Tammy Wierciak" userId="1ad376c4-e968-4b98-a257-7daa1b635c35" providerId="ADAL" clId="{C61D9ECA-5542-40EB-BC3A-A0AA3126E22F}" dt="2021-11-01T00:20:48.445" v="5259" actId="478"/>
          <ac:spMkLst>
            <pc:docMk/>
            <pc:sldMk cId="2948608655" sldId="297"/>
            <ac:spMk id="12" creationId="{961B076B-AF6A-43E2-A03C-4B68992529CC}"/>
          </ac:spMkLst>
        </pc:spChg>
        <pc:spChg chg="add del mod">
          <ac:chgData name="Tammy Wierciak" userId="1ad376c4-e968-4b98-a257-7daa1b635c35" providerId="ADAL" clId="{C61D9ECA-5542-40EB-BC3A-A0AA3126E22F}" dt="2021-11-01T00:19:56.823" v="5253" actId="478"/>
          <ac:spMkLst>
            <pc:docMk/>
            <pc:sldMk cId="2948608655" sldId="297"/>
            <ac:spMk id="13" creationId="{3BED1EAA-5155-4DE2-AA1D-F3460646F31A}"/>
          </ac:spMkLst>
        </pc:spChg>
        <pc:picChg chg="add mod ord">
          <ac:chgData name="Tammy Wierciak" userId="1ad376c4-e968-4b98-a257-7daa1b635c35" providerId="ADAL" clId="{C61D9ECA-5542-40EB-BC3A-A0AA3126E22F}" dt="2021-11-14T22:24:55.472" v="8606" actId="167"/>
          <ac:picMkLst>
            <pc:docMk/>
            <pc:sldMk cId="2948608655" sldId="297"/>
            <ac:picMk id="6" creationId="{C4634F54-D1CF-4B54-ABBE-35F9D552EF08}"/>
          </ac:picMkLst>
        </pc:picChg>
        <pc:picChg chg="add del mod ord">
          <ac:chgData name="Tammy Wierciak" userId="1ad376c4-e968-4b98-a257-7daa1b635c35" providerId="ADAL" clId="{C61D9ECA-5542-40EB-BC3A-A0AA3126E22F}" dt="2021-11-01T00:10:45.581" v="5206" actId="478"/>
          <ac:picMkLst>
            <pc:docMk/>
            <pc:sldMk cId="2948608655" sldId="297"/>
            <ac:picMk id="7" creationId="{E67C7E02-EE06-4997-A22B-7CA5A11ACE86}"/>
          </ac:picMkLst>
        </pc:picChg>
        <pc:picChg chg="add del mod">
          <ac:chgData name="Tammy Wierciak" userId="1ad376c4-e968-4b98-a257-7daa1b635c35" providerId="ADAL" clId="{C61D9ECA-5542-40EB-BC3A-A0AA3126E22F}" dt="2021-11-14T22:24:36.647" v="8603" actId="478"/>
          <ac:picMkLst>
            <pc:docMk/>
            <pc:sldMk cId="2948608655" sldId="297"/>
            <ac:picMk id="9" creationId="{1FB801D6-D0FC-4F02-81DA-20ED2A4739BC}"/>
          </ac:picMkLst>
        </pc:picChg>
        <pc:picChg chg="del">
          <ac:chgData name="Tammy Wierciak" userId="1ad376c4-e968-4b98-a257-7daa1b635c35" providerId="ADAL" clId="{C61D9ECA-5542-40EB-BC3A-A0AA3126E22F}" dt="2021-10-21T03:02:46.540" v="584" actId="478"/>
          <ac:picMkLst>
            <pc:docMk/>
            <pc:sldMk cId="2948608655" sldId="297"/>
            <ac:picMk id="11" creationId="{80798728-8D08-4DE1-904C-0B260C22D97E}"/>
          </ac:picMkLst>
        </pc:picChg>
      </pc:sldChg>
      <pc:sldChg chg="del">
        <pc:chgData name="Tammy Wierciak" userId="1ad376c4-e968-4b98-a257-7daa1b635c35" providerId="ADAL" clId="{C61D9ECA-5542-40EB-BC3A-A0AA3126E22F}" dt="2021-11-17T21:45:13.980" v="9552" actId="47"/>
        <pc:sldMkLst>
          <pc:docMk/>
          <pc:sldMk cId="3697301312" sldId="298"/>
        </pc:sldMkLst>
      </pc:sldChg>
      <pc:sldChg chg="addSp delSp modSp mod modNotesTx">
        <pc:chgData name="Tammy Wierciak" userId="1ad376c4-e968-4b98-a257-7daa1b635c35" providerId="ADAL" clId="{C61D9ECA-5542-40EB-BC3A-A0AA3126E22F}" dt="2021-10-26T17:05:07.452" v="3981" actId="20577"/>
        <pc:sldMkLst>
          <pc:docMk/>
          <pc:sldMk cId="950196727" sldId="300"/>
        </pc:sldMkLst>
        <pc:picChg chg="add del mod">
          <ac:chgData name="Tammy Wierciak" userId="1ad376c4-e968-4b98-a257-7daa1b635c35" providerId="ADAL" clId="{C61D9ECA-5542-40EB-BC3A-A0AA3126E22F}" dt="2021-10-26T17:01:20.907" v="3324" actId="478"/>
          <ac:picMkLst>
            <pc:docMk/>
            <pc:sldMk cId="950196727" sldId="300"/>
            <ac:picMk id="4" creationId="{05E708DA-83A0-45D8-B1EF-BCF5BD3F4C20}"/>
          </ac:picMkLst>
        </pc:picChg>
        <pc:picChg chg="del">
          <ac:chgData name="Tammy Wierciak" userId="1ad376c4-e968-4b98-a257-7daa1b635c35" providerId="ADAL" clId="{C61D9ECA-5542-40EB-BC3A-A0AA3126E22F}" dt="2021-10-20T16:20:07.477" v="146" actId="478"/>
          <ac:picMkLst>
            <pc:docMk/>
            <pc:sldMk cId="950196727" sldId="300"/>
            <ac:picMk id="6" creationId="{2680EB34-F3A0-954F-87DF-3A547C766484}"/>
          </ac:picMkLst>
        </pc:picChg>
        <pc:picChg chg="add mod">
          <ac:chgData name="Tammy Wierciak" userId="1ad376c4-e968-4b98-a257-7daa1b635c35" providerId="ADAL" clId="{C61D9ECA-5542-40EB-BC3A-A0AA3126E22F}" dt="2021-10-26T17:01:25.733" v="3326" actId="1076"/>
          <ac:picMkLst>
            <pc:docMk/>
            <pc:sldMk cId="950196727" sldId="300"/>
            <ac:picMk id="6" creationId="{FCF22ABD-04E6-48E4-99E4-2A093C8D616F}"/>
          </ac:picMkLst>
        </pc:picChg>
      </pc:sldChg>
      <pc:sldChg chg="del">
        <pc:chgData name="Tammy Wierciak" userId="1ad376c4-e968-4b98-a257-7daa1b635c35" providerId="ADAL" clId="{C61D9ECA-5542-40EB-BC3A-A0AA3126E22F}" dt="2021-11-17T21:45:08.153" v="9550" actId="47"/>
        <pc:sldMkLst>
          <pc:docMk/>
          <pc:sldMk cId="3838766417" sldId="301"/>
        </pc:sldMkLst>
      </pc:sldChg>
      <pc:sldChg chg="modSp add mod modNotesTx">
        <pc:chgData name="Tammy Wierciak" userId="1ad376c4-e968-4b98-a257-7daa1b635c35" providerId="ADAL" clId="{C61D9ECA-5542-40EB-BC3A-A0AA3126E22F}" dt="2021-10-26T16:50:21.388" v="2822" actId="6549"/>
        <pc:sldMkLst>
          <pc:docMk/>
          <pc:sldMk cId="2608025074" sldId="302"/>
        </pc:sldMkLst>
        <pc:spChg chg="mod">
          <ac:chgData name="Tammy Wierciak" userId="1ad376c4-e968-4b98-a257-7daa1b635c35" providerId="ADAL" clId="{C61D9ECA-5542-40EB-BC3A-A0AA3126E22F}" dt="2021-10-20T16:18:05.862" v="98" actId="20577"/>
          <ac:spMkLst>
            <pc:docMk/>
            <pc:sldMk cId="2608025074" sldId="302"/>
            <ac:spMk id="6" creationId="{93564D30-1965-4BF9-BD61-2C86319937F6}"/>
          </ac:spMkLst>
        </pc:spChg>
      </pc:sldChg>
      <pc:sldChg chg="modSp add mod modNotesTx">
        <pc:chgData name="Tammy Wierciak" userId="1ad376c4-e968-4b98-a257-7daa1b635c35" providerId="ADAL" clId="{C61D9ECA-5542-40EB-BC3A-A0AA3126E22F}" dt="2021-11-17T15:39:28.749" v="8987" actId="6549"/>
        <pc:sldMkLst>
          <pc:docMk/>
          <pc:sldMk cId="3980465328" sldId="303"/>
        </pc:sldMkLst>
        <pc:spChg chg="mod">
          <ac:chgData name="Tammy Wierciak" userId="1ad376c4-e968-4b98-a257-7daa1b635c35" providerId="ADAL" clId="{C61D9ECA-5542-40EB-BC3A-A0AA3126E22F}" dt="2021-10-20T16:18:44.761" v="145" actId="6549"/>
          <ac:spMkLst>
            <pc:docMk/>
            <pc:sldMk cId="3980465328" sldId="303"/>
            <ac:spMk id="6" creationId="{93564D30-1965-4BF9-BD61-2C86319937F6}"/>
          </ac:spMkLst>
        </pc:spChg>
      </pc:sldChg>
      <pc:sldChg chg="addSp delSp modSp add del mod ord addCm delCm modCm modNotesTx">
        <pc:chgData name="Tammy Wierciak" userId="1ad376c4-e968-4b98-a257-7daa1b635c35" providerId="ADAL" clId="{C61D9ECA-5542-40EB-BC3A-A0AA3126E22F}" dt="2021-11-17T15:38:29.698" v="8979" actId="1592"/>
        <pc:sldMkLst>
          <pc:docMk/>
          <pc:sldMk cId="2550619679" sldId="304"/>
        </pc:sldMkLst>
        <pc:spChg chg="mod">
          <ac:chgData name="Tammy Wierciak" userId="1ad376c4-e968-4b98-a257-7daa1b635c35" providerId="ADAL" clId="{C61D9ECA-5542-40EB-BC3A-A0AA3126E22F}" dt="2021-10-20T20:20:51.341" v="163" actId="20577"/>
          <ac:spMkLst>
            <pc:docMk/>
            <pc:sldMk cId="2550619679" sldId="304"/>
            <ac:spMk id="2" creationId="{927FBC86-65C5-45D1-9C13-73E8ADB29B93}"/>
          </ac:spMkLst>
        </pc:spChg>
        <pc:spChg chg="add del mod">
          <ac:chgData name="Tammy Wierciak" userId="1ad376c4-e968-4b98-a257-7daa1b635c35" providerId="ADAL" clId="{C61D9ECA-5542-40EB-BC3A-A0AA3126E22F}" dt="2021-10-20T20:21:05.421" v="167"/>
          <ac:spMkLst>
            <pc:docMk/>
            <pc:sldMk cId="2550619679" sldId="304"/>
            <ac:spMk id="3" creationId="{014A0902-F639-46F6-A11F-D534B403CFFF}"/>
          </ac:spMkLst>
        </pc:spChg>
        <pc:spChg chg="add mod">
          <ac:chgData name="Tammy Wierciak" userId="1ad376c4-e968-4b98-a257-7daa1b635c35" providerId="ADAL" clId="{C61D9ECA-5542-40EB-BC3A-A0AA3126E22F}" dt="2021-11-01T00:05:40.387" v="5193" actId="20577"/>
          <ac:spMkLst>
            <pc:docMk/>
            <pc:sldMk cId="2550619679" sldId="304"/>
            <ac:spMk id="6" creationId="{0F2C6AA6-764C-49F0-80C1-CA2FE4B56798}"/>
          </ac:spMkLst>
        </pc:spChg>
        <pc:graphicFrameChg chg="add mod">
          <ac:chgData name="Tammy Wierciak" userId="1ad376c4-e968-4b98-a257-7daa1b635c35" providerId="ADAL" clId="{C61D9ECA-5542-40EB-BC3A-A0AA3126E22F}" dt="2021-11-14T22:20:27.534" v="8583" actId="1076"/>
          <ac:graphicFrameMkLst>
            <pc:docMk/>
            <pc:sldMk cId="2550619679" sldId="304"/>
            <ac:graphicFrameMk id="8" creationId="{F1A17E9A-B7BA-42E3-AB34-2BFA0B44B257}"/>
          </ac:graphicFrameMkLst>
        </pc:graphicFrameChg>
        <pc:picChg chg="del">
          <ac:chgData name="Tammy Wierciak" userId="1ad376c4-e968-4b98-a257-7daa1b635c35" providerId="ADAL" clId="{C61D9ECA-5542-40EB-BC3A-A0AA3126E22F}" dt="2021-10-20T20:20:53.109" v="164" actId="478"/>
          <ac:picMkLst>
            <pc:docMk/>
            <pc:sldMk cId="2550619679" sldId="304"/>
            <ac:picMk id="4" creationId="{05E708DA-83A0-45D8-B1EF-BCF5BD3F4C20}"/>
          </ac:picMkLst>
        </pc:picChg>
        <pc:picChg chg="add mod">
          <ac:chgData name="Tammy Wierciak" userId="1ad376c4-e968-4b98-a257-7daa1b635c35" providerId="ADAL" clId="{C61D9ECA-5542-40EB-BC3A-A0AA3126E22F}" dt="2021-11-01T00:05:15.163" v="5183" actId="14100"/>
          <ac:picMkLst>
            <pc:docMk/>
            <pc:sldMk cId="2550619679" sldId="304"/>
            <ac:picMk id="7" creationId="{98BCA17F-6E7C-4424-BDEC-E2E8901BA935}"/>
          </ac:picMkLst>
        </pc:picChg>
      </pc:sldChg>
      <pc:sldChg chg="addSp modSp add mod ord addCm delCm modCm modNotesTx">
        <pc:chgData name="Tammy Wierciak" userId="1ad376c4-e968-4b98-a257-7daa1b635c35" providerId="ADAL" clId="{C61D9ECA-5542-40EB-BC3A-A0AA3126E22F}" dt="2021-11-24T18:31:35.249" v="9556" actId="20577"/>
        <pc:sldMkLst>
          <pc:docMk/>
          <pc:sldMk cId="2651768170" sldId="305"/>
        </pc:sldMkLst>
        <pc:spChg chg="mod">
          <ac:chgData name="Tammy Wierciak" userId="1ad376c4-e968-4b98-a257-7daa1b635c35" providerId="ADAL" clId="{C61D9ECA-5542-40EB-BC3A-A0AA3126E22F}" dt="2021-10-21T02:54:20.293" v="349" actId="20577"/>
          <ac:spMkLst>
            <pc:docMk/>
            <pc:sldMk cId="2651768170" sldId="305"/>
            <ac:spMk id="2" creationId="{927FBC86-65C5-45D1-9C13-73E8ADB29B93}"/>
          </ac:spMkLst>
        </pc:spChg>
        <pc:spChg chg="mod">
          <ac:chgData name="Tammy Wierciak" userId="1ad376c4-e968-4b98-a257-7daa1b635c35" providerId="ADAL" clId="{C61D9ECA-5542-40EB-BC3A-A0AA3126E22F}" dt="2021-11-24T18:31:35.249" v="9556" actId="20577"/>
          <ac:spMkLst>
            <pc:docMk/>
            <pc:sldMk cId="2651768170" sldId="305"/>
            <ac:spMk id="6" creationId="{0F2C6AA6-764C-49F0-80C1-CA2FE4B56798}"/>
          </ac:spMkLst>
        </pc:spChg>
        <pc:picChg chg="add mod">
          <ac:chgData name="Tammy Wierciak" userId="1ad376c4-e968-4b98-a257-7daa1b635c35" providerId="ADAL" clId="{C61D9ECA-5542-40EB-BC3A-A0AA3126E22F}" dt="2021-10-26T16:56:15.300" v="3298" actId="1076"/>
          <ac:picMkLst>
            <pc:docMk/>
            <pc:sldMk cId="2651768170" sldId="305"/>
            <ac:picMk id="7" creationId="{E3E18D97-275D-4CF5-B19A-3BFBD3C81201}"/>
          </ac:picMkLst>
        </pc:picChg>
        <pc:picChg chg="add mod">
          <ac:chgData name="Tammy Wierciak" userId="1ad376c4-e968-4b98-a257-7daa1b635c35" providerId="ADAL" clId="{C61D9ECA-5542-40EB-BC3A-A0AA3126E22F}" dt="2021-11-14T22:21:06.456" v="8586" actId="1076"/>
          <ac:picMkLst>
            <pc:docMk/>
            <pc:sldMk cId="2651768170" sldId="305"/>
            <ac:picMk id="8" creationId="{D9AC39E0-6D2F-410F-A1BD-BC12C356461B}"/>
          </ac:picMkLst>
        </pc:picChg>
      </pc:sldChg>
      <pc:sldChg chg="addSp modSp add mod ord addCm delCm modCm modNotesTx">
        <pc:chgData name="Tammy Wierciak" userId="1ad376c4-e968-4b98-a257-7daa1b635c35" providerId="ADAL" clId="{C61D9ECA-5542-40EB-BC3A-A0AA3126E22F}" dt="2021-11-01T17:48:31.013" v="7452" actId="1592"/>
        <pc:sldMkLst>
          <pc:docMk/>
          <pc:sldMk cId="4002001869" sldId="306"/>
        </pc:sldMkLst>
        <pc:spChg chg="mod">
          <ac:chgData name="Tammy Wierciak" userId="1ad376c4-e968-4b98-a257-7daa1b635c35" providerId="ADAL" clId="{C61D9ECA-5542-40EB-BC3A-A0AA3126E22F}" dt="2021-10-21T02:58:48.376" v="460" actId="20577"/>
          <ac:spMkLst>
            <pc:docMk/>
            <pc:sldMk cId="4002001869" sldId="306"/>
            <ac:spMk id="2" creationId="{927FBC86-65C5-45D1-9C13-73E8ADB29B93}"/>
          </ac:spMkLst>
        </pc:spChg>
        <pc:spChg chg="mod">
          <ac:chgData name="Tammy Wierciak" userId="1ad376c4-e968-4b98-a257-7daa1b635c35" providerId="ADAL" clId="{C61D9ECA-5542-40EB-BC3A-A0AA3126E22F}" dt="2021-11-01T00:10:07.951" v="5205" actId="1076"/>
          <ac:spMkLst>
            <pc:docMk/>
            <pc:sldMk cId="4002001869" sldId="306"/>
            <ac:spMk id="6" creationId="{0F2C6AA6-764C-49F0-80C1-CA2FE4B56798}"/>
          </ac:spMkLst>
        </pc:spChg>
        <pc:picChg chg="add mod">
          <ac:chgData name="Tammy Wierciak" userId="1ad376c4-e968-4b98-a257-7daa1b635c35" providerId="ADAL" clId="{C61D9ECA-5542-40EB-BC3A-A0AA3126E22F}" dt="2021-11-01T00:08:12.479" v="5197" actId="1076"/>
          <ac:picMkLst>
            <pc:docMk/>
            <pc:sldMk cId="4002001869" sldId="306"/>
            <ac:picMk id="4" creationId="{C07D245F-1929-4FA7-9DD2-D267D5938DDD}"/>
          </ac:picMkLst>
        </pc:picChg>
        <pc:picChg chg="add mod">
          <ac:chgData name="Tammy Wierciak" userId="1ad376c4-e968-4b98-a257-7daa1b635c35" providerId="ADAL" clId="{C61D9ECA-5542-40EB-BC3A-A0AA3126E22F}" dt="2021-11-01T00:10:01.747" v="5204" actId="14100"/>
          <ac:picMkLst>
            <pc:docMk/>
            <pc:sldMk cId="4002001869" sldId="306"/>
            <ac:picMk id="8" creationId="{27EF047D-9892-4F9E-A1BF-AFA5579841AD}"/>
          </ac:picMkLst>
        </pc:picChg>
      </pc:sldChg>
      <pc:sldChg chg="addSp delSp modSp add mod modAnim addCm delCm modCm modNotesTx">
        <pc:chgData name="Tammy Wierciak" userId="1ad376c4-e968-4b98-a257-7daa1b635c35" providerId="ADAL" clId="{C61D9ECA-5542-40EB-BC3A-A0AA3126E22F}" dt="2021-11-14T22:25:20.116" v="8608" actId="1592"/>
        <pc:sldMkLst>
          <pc:docMk/>
          <pc:sldMk cId="1478227326" sldId="307"/>
        </pc:sldMkLst>
        <pc:spChg chg="del">
          <ac:chgData name="Tammy Wierciak" userId="1ad376c4-e968-4b98-a257-7daa1b635c35" providerId="ADAL" clId="{C61D9ECA-5542-40EB-BC3A-A0AA3126E22F}" dt="2021-10-21T03:18:38.243" v="980" actId="22"/>
          <ac:spMkLst>
            <pc:docMk/>
            <pc:sldMk cId="1478227326" sldId="307"/>
            <ac:spMk id="3" creationId="{2105F0FD-B2F1-4D21-9F3F-BB31B2FC5006}"/>
          </ac:spMkLst>
        </pc:spChg>
        <pc:spChg chg="add del mod">
          <ac:chgData name="Tammy Wierciak" userId="1ad376c4-e968-4b98-a257-7daa1b635c35" providerId="ADAL" clId="{C61D9ECA-5542-40EB-BC3A-A0AA3126E22F}" dt="2021-11-01T00:13:42.922" v="5208" actId="478"/>
          <ac:spMkLst>
            <pc:docMk/>
            <pc:sldMk cId="1478227326" sldId="307"/>
            <ac:spMk id="3" creationId="{72C01E5B-874F-451D-A83F-9FE1D5CBCAAD}"/>
          </ac:spMkLst>
        </pc:spChg>
        <pc:spChg chg="add del mod">
          <ac:chgData name="Tammy Wierciak" userId="1ad376c4-e968-4b98-a257-7daa1b635c35" providerId="ADAL" clId="{C61D9ECA-5542-40EB-BC3A-A0AA3126E22F}" dt="2021-11-02T15:11:31.912" v="8243" actId="478"/>
          <ac:spMkLst>
            <pc:docMk/>
            <pc:sldMk cId="1478227326" sldId="307"/>
            <ac:spMk id="3" creationId="{E061A825-EEBB-4A29-957B-8BDDE1D06E6B}"/>
          </ac:spMkLst>
        </pc:spChg>
        <pc:spChg chg="mod">
          <ac:chgData name="Tammy Wierciak" userId="1ad376c4-e968-4b98-a257-7daa1b635c35" providerId="ADAL" clId="{C61D9ECA-5542-40EB-BC3A-A0AA3126E22F}" dt="2021-10-26T17:40:25.851" v="4457"/>
          <ac:spMkLst>
            <pc:docMk/>
            <pc:sldMk cId="1478227326" sldId="307"/>
            <ac:spMk id="5" creationId="{DF8A5E83-6E76-4092-B268-8EFCF4BA15FF}"/>
          </ac:spMkLst>
        </pc:spChg>
        <pc:spChg chg="add mod ord">
          <ac:chgData name="Tammy Wierciak" userId="1ad376c4-e968-4b98-a257-7daa1b635c35" providerId="ADAL" clId="{C61D9ECA-5542-40EB-BC3A-A0AA3126E22F}" dt="2021-11-02T14:11:39.660" v="7792" actId="6549"/>
          <ac:spMkLst>
            <pc:docMk/>
            <pc:sldMk cId="1478227326" sldId="307"/>
            <ac:spMk id="7" creationId="{45F5B012-934D-4C46-9FC5-35D015CB3B14}"/>
          </ac:spMkLst>
        </pc:spChg>
        <pc:picChg chg="add del mod">
          <ac:chgData name="Tammy Wierciak" userId="1ad376c4-e968-4b98-a257-7daa1b635c35" providerId="ADAL" clId="{C61D9ECA-5542-40EB-BC3A-A0AA3126E22F}" dt="2021-11-14T22:22:17.501" v="8588" actId="478"/>
          <ac:picMkLst>
            <pc:docMk/>
            <pc:sldMk cId="1478227326" sldId="307"/>
            <ac:picMk id="3" creationId="{4BA9E234-9F09-4DA1-8F9C-B7DF1BF0A637}"/>
          </ac:picMkLst>
        </pc:picChg>
        <pc:picChg chg="add del mod ord">
          <ac:chgData name="Tammy Wierciak" userId="1ad376c4-e968-4b98-a257-7daa1b635c35" providerId="ADAL" clId="{C61D9ECA-5542-40EB-BC3A-A0AA3126E22F}" dt="2021-10-31T12:48:03.995" v="5143" actId="478"/>
          <ac:picMkLst>
            <pc:docMk/>
            <pc:sldMk cId="1478227326" sldId="307"/>
            <ac:picMk id="6" creationId="{6998B4D8-BEBC-4707-BB57-1334997FE3F7}"/>
          </ac:picMkLst>
        </pc:picChg>
        <pc:picChg chg="add del mod">
          <ac:chgData name="Tammy Wierciak" userId="1ad376c4-e968-4b98-a257-7daa1b635c35" providerId="ADAL" clId="{C61D9ECA-5542-40EB-BC3A-A0AA3126E22F}" dt="2021-11-14T22:24:20.739" v="8598" actId="478"/>
          <ac:picMkLst>
            <pc:docMk/>
            <pc:sldMk cId="1478227326" sldId="307"/>
            <ac:picMk id="8" creationId="{92F3307F-A788-4D2C-A59F-C86C48127711}"/>
          </ac:picMkLst>
        </pc:picChg>
        <pc:picChg chg="add del mod">
          <ac:chgData name="Tammy Wierciak" userId="1ad376c4-e968-4b98-a257-7daa1b635c35" providerId="ADAL" clId="{C61D9ECA-5542-40EB-BC3A-A0AA3126E22F}" dt="2021-11-01T00:22:30.229" v="5266" actId="478"/>
          <ac:picMkLst>
            <pc:docMk/>
            <pc:sldMk cId="1478227326" sldId="307"/>
            <ac:picMk id="8" creationId="{EB9A14EF-D132-43EA-95F6-6522046AE9C0}"/>
          </ac:picMkLst>
        </pc:picChg>
        <pc:picChg chg="add mod ord">
          <ac:chgData name="Tammy Wierciak" userId="1ad376c4-e968-4b98-a257-7daa1b635c35" providerId="ADAL" clId="{C61D9ECA-5542-40EB-BC3A-A0AA3126E22F}" dt="2021-11-14T22:25:15.568" v="8607" actId="167"/>
          <ac:picMkLst>
            <pc:docMk/>
            <pc:sldMk cId="1478227326" sldId="307"/>
            <ac:picMk id="9" creationId="{B5585B7E-89BE-4698-92FA-A34A6B5533AC}"/>
          </ac:picMkLst>
        </pc:picChg>
        <pc:picChg chg="add del mod ord">
          <ac:chgData name="Tammy Wierciak" userId="1ad376c4-e968-4b98-a257-7daa1b635c35" providerId="ADAL" clId="{C61D9ECA-5542-40EB-BC3A-A0AA3126E22F}" dt="2021-11-02T15:11:29.098" v="8242" actId="478"/>
          <ac:picMkLst>
            <pc:docMk/>
            <pc:sldMk cId="1478227326" sldId="307"/>
            <ac:picMk id="9" creationId="{D1FB3CB0-5817-4F7C-A594-DDC16C6A9ED6}"/>
          </ac:picMkLst>
        </pc:picChg>
      </pc:sldChg>
      <pc:sldChg chg="addSp delSp modSp add del mod ord modNotesTx">
        <pc:chgData name="Tammy Wierciak" userId="1ad376c4-e968-4b98-a257-7daa1b635c35" providerId="ADAL" clId="{C61D9ECA-5542-40EB-BC3A-A0AA3126E22F}" dt="2021-11-01T00:23:14.933" v="5274" actId="47"/>
        <pc:sldMkLst>
          <pc:docMk/>
          <pc:sldMk cId="4070493129" sldId="308"/>
        </pc:sldMkLst>
        <pc:spChg chg="del">
          <ac:chgData name="Tammy Wierciak" userId="1ad376c4-e968-4b98-a257-7daa1b635c35" providerId="ADAL" clId="{C61D9ECA-5542-40EB-BC3A-A0AA3126E22F}" dt="2021-10-21T03:21:35.992" v="997"/>
          <ac:spMkLst>
            <pc:docMk/>
            <pc:sldMk cId="4070493129" sldId="308"/>
            <ac:spMk id="3" creationId="{2105F0FD-B2F1-4D21-9F3F-BB31B2FC5006}"/>
          </ac:spMkLst>
        </pc:spChg>
        <pc:spChg chg="add del mod">
          <ac:chgData name="Tammy Wierciak" userId="1ad376c4-e968-4b98-a257-7daa1b635c35" providerId="ADAL" clId="{C61D9ECA-5542-40EB-BC3A-A0AA3126E22F}" dt="2021-10-31T12:51:03.100" v="5154"/>
          <ac:spMkLst>
            <pc:docMk/>
            <pc:sldMk cId="4070493129" sldId="308"/>
            <ac:spMk id="3" creationId="{92A721B6-0397-4F4D-ADCD-15A679AAB45C}"/>
          </ac:spMkLst>
        </pc:spChg>
        <pc:spChg chg="mod">
          <ac:chgData name="Tammy Wierciak" userId="1ad376c4-e968-4b98-a257-7daa1b635c35" providerId="ADAL" clId="{C61D9ECA-5542-40EB-BC3A-A0AA3126E22F}" dt="2021-10-26T17:40:50.601" v="4464"/>
          <ac:spMkLst>
            <pc:docMk/>
            <pc:sldMk cId="4070493129" sldId="308"/>
            <ac:spMk id="5" creationId="{DF8A5E83-6E76-4092-B268-8EFCF4BA15FF}"/>
          </ac:spMkLst>
        </pc:spChg>
        <pc:spChg chg="add mod ord">
          <ac:chgData name="Tammy Wierciak" userId="1ad376c4-e968-4b98-a257-7daa1b635c35" providerId="ADAL" clId="{C61D9ECA-5542-40EB-BC3A-A0AA3126E22F}" dt="2021-10-31T12:52:02.928" v="5160" actId="1076"/>
          <ac:spMkLst>
            <pc:docMk/>
            <pc:sldMk cId="4070493129" sldId="308"/>
            <ac:spMk id="7" creationId="{42B5BA2E-35E7-4105-9E0B-DA897FE54992}"/>
          </ac:spMkLst>
        </pc:spChg>
        <pc:spChg chg="add mod">
          <ac:chgData name="Tammy Wierciak" userId="1ad376c4-e968-4b98-a257-7daa1b635c35" providerId="ADAL" clId="{C61D9ECA-5542-40EB-BC3A-A0AA3126E22F}" dt="2021-10-26T17:50:03.691" v="4634" actId="20577"/>
          <ac:spMkLst>
            <pc:docMk/>
            <pc:sldMk cId="4070493129" sldId="308"/>
            <ac:spMk id="8" creationId="{7F2D3843-1A66-431A-B358-9B57E95A752C}"/>
          </ac:spMkLst>
        </pc:spChg>
        <pc:picChg chg="add del mod">
          <ac:chgData name="Tammy Wierciak" userId="1ad376c4-e968-4b98-a257-7daa1b635c35" providerId="ADAL" clId="{C61D9ECA-5542-40EB-BC3A-A0AA3126E22F}" dt="2021-10-31T12:50:40.118" v="5153" actId="478"/>
          <ac:picMkLst>
            <pc:docMk/>
            <pc:sldMk cId="4070493129" sldId="308"/>
            <ac:picMk id="6" creationId="{FDC4A280-25D2-41DF-8BEA-D87090231996}"/>
          </ac:picMkLst>
        </pc:picChg>
        <pc:picChg chg="add mod">
          <ac:chgData name="Tammy Wierciak" userId="1ad376c4-e968-4b98-a257-7daa1b635c35" providerId="ADAL" clId="{C61D9ECA-5542-40EB-BC3A-A0AA3126E22F}" dt="2021-10-31T12:51:10.400" v="5155" actId="1076"/>
          <ac:picMkLst>
            <pc:docMk/>
            <pc:sldMk cId="4070493129" sldId="308"/>
            <ac:picMk id="9" creationId="{2E0BBDC6-DA66-4121-A2D7-D15EBB6F033F}"/>
          </ac:picMkLst>
        </pc:picChg>
      </pc:sldChg>
      <pc:sldChg chg="addSp delSp modSp add mod modAnim modNotesTx">
        <pc:chgData name="Tammy Wierciak" userId="1ad376c4-e968-4b98-a257-7daa1b635c35" providerId="ADAL" clId="{C61D9ECA-5542-40EB-BC3A-A0AA3126E22F}" dt="2021-11-17T17:43:32.730" v="9543" actId="14100"/>
        <pc:sldMkLst>
          <pc:docMk/>
          <pc:sldMk cId="821373588" sldId="309"/>
        </pc:sldMkLst>
        <pc:spChg chg="del">
          <ac:chgData name="Tammy Wierciak" userId="1ad376c4-e968-4b98-a257-7daa1b635c35" providerId="ADAL" clId="{C61D9ECA-5542-40EB-BC3A-A0AA3126E22F}" dt="2021-10-21T03:19:21.439" v="984" actId="22"/>
          <ac:spMkLst>
            <pc:docMk/>
            <pc:sldMk cId="821373588" sldId="309"/>
            <ac:spMk id="3" creationId="{2105F0FD-B2F1-4D21-9F3F-BB31B2FC5006}"/>
          </ac:spMkLst>
        </pc:spChg>
        <pc:spChg chg="add del mod">
          <ac:chgData name="Tammy Wierciak" userId="1ad376c4-e968-4b98-a257-7daa1b635c35" providerId="ADAL" clId="{C61D9ECA-5542-40EB-BC3A-A0AA3126E22F}" dt="2021-11-01T00:55:16.118" v="6307" actId="478"/>
          <ac:spMkLst>
            <pc:docMk/>
            <pc:sldMk cId="821373588" sldId="309"/>
            <ac:spMk id="3" creationId="{68F77CC5-7B6B-450D-A6BD-A23B289EF380}"/>
          </ac:spMkLst>
        </pc:spChg>
        <pc:spChg chg="add del mod">
          <ac:chgData name="Tammy Wierciak" userId="1ad376c4-e968-4b98-a257-7daa1b635c35" providerId="ADAL" clId="{C61D9ECA-5542-40EB-BC3A-A0AA3126E22F}" dt="2021-11-15T16:27:15.387" v="8672"/>
          <ac:spMkLst>
            <pc:docMk/>
            <pc:sldMk cId="821373588" sldId="309"/>
            <ac:spMk id="3" creationId="{D4EFBB5C-E6B1-42C6-9F35-56345CCA6CF0}"/>
          </ac:spMkLst>
        </pc:spChg>
        <pc:spChg chg="mod">
          <ac:chgData name="Tammy Wierciak" userId="1ad376c4-e968-4b98-a257-7daa1b635c35" providerId="ADAL" clId="{C61D9ECA-5542-40EB-BC3A-A0AA3126E22F}" dt="2021-11-01T01:21:18.361" v="7438" actId="1076"/>
          <ac:spMkLst>
            <pc:docMk/>
            <pc:sldMk cId="821373588" sldId="309"/>
            <ac:spMk id="5" creationId="{DF8A5E83-6E76-4092-B268-8EFCF4BA15FF}"/>
          </ac:spMkLst>
        </pc:spChg>
        <pc:spChg chg="add mod">
          <ac:chgData name="Tammy Wierciak" userId="1ad376c4-e968-4b98-a257-7daa1b635c35" providerId="ADAL" clId="{C61D9ECA-5542-40EB-BC3A-A0AA3126E22F}" dt="2021-11-02T15:12:15.933" v="8254" actId="1076"/>
          <ac:spMkLst>
            <pc:docMk/>
            <pc:sldMk cId="821373588" sldId="309"/>
            <ac:spMk id="6" creationId="{E3EC22B4-C2C1-4E4D-8B16-775499116AD8}"/>
          </ac:spMkLst>
        </pc:spChg>
        <pc:spChg chg="add del mod">
          <ac:chgData name="Tammy Wierciak" userId="1ad376c4-e968-4b98-a257-7daa1b635c35" providerId="ADAL" clId="{C61D9ECA-5542-40EB-BC3A-A0AA3126E22F}" dt="2021-10-21T03:22:12.144" v="1004"/>
          <ac:spMkLst>
            <pc:docMk/>
            <pc:sldMk cId="821373588" sldId="309"/>
            <ac:spMk id="8" creationId="{927B50CD-0054-4E61-9795-E7542CAEFB91}"/>
          </ac:spMkLst>
        </pc:spChg>
        <pc:picChg chg="add del mod ord">
          <ac:chgData name="Tammy Wierciak" userId="1ad376c4-e968-4b98-a257-7daa1b635c35" providerId="ADAL" clId="{C61D9ECA-5542-40EB-BC3A-A0AA3126E22F}" dt="2021-10-21T03:21:49.219" v="1001" actId="478"/>
          <ac:picMkLst>
            <pc:docMk/>
            <pc:sldMk cId="821373588" sldId="309"/>
            <ac:picMk id="6" creationId="{002682FD-917B-4CEC-8D76-53DAB22E287E}"/>
          </ac:picMkLst>
        </pc:picChg>
        <pc:picChg chg="add del mod ord">
          <ac:chgData name="Tammy Wierciak" userId="1ad376c4-e968-4b98-a257-7daa1b635c35" providerId="ADAL" clId="{C61D9ECA-5542-40EB-BC3A-A0AA3126E22F}" dt="2021-11-15T16:27:12.135" v="8671" actId="478"/>
          <ac:picMkLst>
            <pc:docMk/>
            <pc:sldMk cId="821373588" sldId="309"/>
            <ac:picMk id="7" creationId="{773DAFB1-0472-4CF6-A1AE-6F60FD65C729}"/>
          </ac:picMkLst>
        </pc:picChg>
        <pc:picChg chg="add mod ord">
          <ac:chgData name="Tammy Wierciak" userId="1ad376c4-e968-4b98-a257-7daa1b635c35" providerId="ADAL" clId="{C61D9ECA-5542-40EB-BC3A-A0AA3126E22F}" dt="2021-11-17T17:43:32.730" v="9543" actId="14100"/>
          <ac:picMkLst>
            <pc:docMk/>
            <pc:sldMk cId="821373588" sldId="309"/>
            <ac:picMk id="9" creationId="{5D2CE8E6-2E08-4132-B6CD-E751376D2393}"/>
          </ac:picMkLst>
        </pc:picChg>
        <pc:picChg chg="add del mod">
          <ac:chgData name="Tammy Wierciak" userId="1ad376c4-e968-4b98-a257-7daa1b635c35" providerId="ADAL" clId="{C61D9ECA-5542-40EB-BC3A-A0AA3126E22F}" dt="2021-10-21T03:22:05.353" v="1003"/>
          <ac:picMkLst>
            <pc:docMk/>
            <pc:sldMk cId="821373588" sldId="309"/>
            <ac:picMk id="9" creationId="{ECF5DA93-3291-4942-BBAF-49D86218D7A2}"/>
          </ac:picMkLst>
        </pc:picChg>
        <pc:picChg chg="add del mod">
          <ac:chgData name="Tammy Wierciak" userId="1ad376c4-e968-4b98-a257-7daa1b635c35" providerId="ADAL" clId="{C61D9ECA-5542-40EB-BC3A-A0AA3126E22F}" dt="2021-10-27T23:09:18.484" v="4799" actId="478"/>
          <ac:picMkLst>
            <pc:docMk/>
            <pc:sldMk cId="821373588" sldId="309"/>
            <ac:picMk id="10" creationId="{B66D35BB-0141-405F-A4FA-D969AA879CA2}"/>
          </ac:picMkLst>
        </pc:picChg>
      </pc:sldChg>
      <pc:sldChg chg="addSp delSp modSp add mod modAnim modNotesTx">
        <pc:chgData name="Tammy Wierciak" userId="1ad376c4-e968-4b98-a257-7daa1b635c35" providerId="ADAL" clId="{C61D9ECA-5542-40EB-BC3A-A0AA3126E22F}" dt="2021-11-14T22:30:20.742" v="8640" actId="14100"/>
        <pc:sldMkLst>
          <pc:docMk/>
          <pc:sldMk cId="712989357" sldId="310"/>
        </pc:sldMkLst>
        <pc:spChg chg="add del mod">
          <ac:chgData name="Tammy Wierciak" userId="1ad376c4-e968-4b98-a257-7daa1b635c35" providerId="ADAL" clId="{C61D9ECA-5542-40EB-BC3A-A0AA3126E22F}" dt="2021-11-01T00:57:42.363" v="6722" actId="478"/>
          <ac:spMkLst>
            <pc:docMk/>
            <pc:sldMk cId="712989357" sldId="310"/>
            <ac:spMk id="3" creationId="{0FCBC7E0-94A7-49EE-B431-F411B23D93D9}"/>
          </ac:spMkLst>
        </pc:spChg>
        <pc:spChg chg="del">
          <ac:chgData name="Tammy Wierciak" userId="1ad376c4-e968-4b98-a257-7daa1b635c35" providerId="ADAL" clId="{C61D9ECA-5542-40EB-BC3A-A0AA3126E22F}" dt="2021-10-21T03:20:18.743" v="988" actId="22"/>
          <ac:spMkLst>
            <pc:docMk/>
            <pc:sldMk cId="712989357" sldId="310"/>
            <ac:spMk id="3" creationId="{2105F0FD-B2F1-4D21-9F3F-BB31B2FC5006}"/>
          </ac:spMkLst>
        </pc:spChg>
        <pc:spChg chg="mod">
          <ac:chgData name="Tammy Wierciak" userId="1ad376c4-e968-4b98-a257-7daa1b635c35" providerId="ADAL" clId="{C61D9ECA-5542-40EB-BC3A-A0AA3126E22F}" dt="2021-10-21T03:06:57.524" v="761" actId="255"/>
          <ac:spMkLst>
            <pc:docMk/>
            <pc:sldMk cId="712989357" sldId="310"/>
            <ac:spMk id="5" creationId="{DF8A5E83-6E76-4092-B268-8EFCF4BA15FF}"/>
          </ac:spMkLst>
        </pc:spChg>
        <pc:spChg chg="add mod">
          <ac:chgData name="Tammy Wierciak" userId="1ad376c4-e968-4b98-a257-7daa1b635c35" providerId="ADAL" clId="{C61D9ECA-5542-40EB-BC3A-A0AA3126E22F}" dt="2021-11-09T15:51:38.452" v="8557" actId="6549"/>
          <ac:spMkLst>
            <pc:docMk/>
            <pc:sldMk cId="712989357" sldId="310"/>
            <ac:spMk id="6" creationId="{1845AA55-AEE1-429B-8B59-54C4E8B6E7A6}"/>
          </ac:spMkLst>
        </pc:spChg>
        <pc:spChg chg="mod ord">
          <ac:chgData name="Tammy Wierciak" userId="1ad376c4-e968-4b98-a257-7daa1b635c35" providerId="ADAL" clId="{C61D9ECA-5542-40EB-BC3A-A0AA3126E22F}" dt="2021-11-14T22:29:57.236" v="8635" actId="166"/>
          <ac:spMkLst>
            <pc:docMk/>
            <pc:sldMk cId="712989357" sldId="310"/>
            <ac:spMk id="7" creationId="{F4CDA285-70B7-474B-BF26-E3EDD6017483}"/>
          </ac:spMkLst>
        </pc:spChg>
        <pc:spChg chg="add del mod">
          <ac:chgData name="Tammy Wierciak" userId="1ad376c4-e968-4b98-a257-7daa1b635c35" providerId="ADAL" clId="{C61D9ECA-5542-40EB-BC3A-A0AA3126E22F}" dt="2021-10-21T03:22:37.830" v="1009"/>
          <ac:spMkLst>
            <pc:docMk/>
            <pc:sldMk cId="712989357" sldId="310"/>
            <ac:spMk id="8" creationId="{E1D71851-5221-432D-84B6-A58209F0A9D7}"/>
          </ac:spMkLst>
        </pc:spChg>
        <pc:picChg chg="add mod ord">
          <ac:chgData name="Tammy Wierciak" userId="1ad376c4-e968-4b98-a257-7daa1b635c35" providerId="ADAL" clId="{C61D9ECA-5542-40EB-BC3A-A0AA3126E22F}" dt="2021-11-14T22:30:20.742" v="8640" actId="14100"/>
          <ac:picMkLst>
            <pc:docMk/>
            <pc:sldMk cId="712989357" sldId="310"/>
            <ac:picMk id="3" creationId="{A26DB20B-08A4-4816-AF40-AE202F32EF4E}"/>
          </ac:picMkLst>
        </pc:picChg>
        <pc:picChg chg="add del mod ord">
          <ac:chgData name="Tammy Wierciak" userId="1ad376c4-e968-4b98-a257-7daa1b635c35" providerId="ADAL" clId="{C61D9ECA-5542-40EB-BC3A-A0AA3126E22F}" dt="2021-10-21T03:22:29.165" v="1008" actId="478"/>
          <ac:picMkLst>
            <pc:docMk/>
            <pc:sldMk cId="712989357" sldId="310"/>
            <ac:picMk id="6" creationId="{ED959E87-B0A7-4FAF-BD6B-F246B77FDD86}"/>
          </ac:picMkLst>
        </pc:picChg>
        <pc:picChg chg="add del mod">
          <ac:chgData name="Tammy Wierciak" userId="1ad376c4-e968-4b98-a257-7daa1b635c35" providerId="ADAL" clId="{C61D9ECA-5542-40EB-BC3A-A0AA3126E22F}" dt="2021-10-27T23:09:23.966" v="4801" actId="478"/>
          <ac:picMkLst>
            <pc:docMk/>
            <pc:sldMk cId="712989357" sldId="310"/>
            <ac:picMk id="9" creationId="{771727D4-4023-49CA-A3BE-F424E3ACA8F4}"/>
          </ac:picMkLst>
        </pc:picChg>
      </pc:sldChg>
      <pc:sldChg chg="addSp delSp modSp add mod modAnim modNotesTx">
        <pc:chgData name="Tammy Wierciak" userId="1ad376c4-e968-4b98-a257-7daa1b635c35" providerId="ADAL" clId="{C61D9ECA-5542-40EB-BC3A-A0AA3126E22F}" dt="2021-11-14T22:32:42.273" v="8651" actId="14100"/>
        <pc:sldMkLst>
          <pc:docMk/>
          <pc:sldMk cId="119643259" sldId="311"/>
        </pc:sldMkLst>
        <pc:spChg chg="del">
          <ac:chgData name="Tammy Wierciak" userId="1ad376c4-e968-4b98-a257-7daa1b635c35" providerId="ADAL" clId="{C61D9ECA-5542-40EB-BC3A-A0AA3126E22F}" dt="2021-10-21T03:21:01.132" v="992" actId="22"/>
          <ac:spMkLst>
            <pc:docMk/>
            <pc:sldMk cId="119643259" sldId="311"/>
            <ac:spMk id="3" creationId="{2105F0FD-B2F1-4D21-9F3F-BB31B2FC5006}"/>
          </ac:spMkLst>
        </pc:spChg>
        <pc:spChg chg="mod">
          <ac:chgData name="Tammy Wierciak" userId="1ad376c4-e968-4b98-a257-7daa1b635c35" providerId="ADAL" clId="{C61D9ECA-5542-40EB-BC3A-A0AA3126E22F}" dt="2021-10-21T03:07:27.718" v="773" actId="20577"/>
          <ac:spMkLst>
            <pc:docMk/>
            <pc:sldMk cId="119643259" sldId="311"/>
            <ac:spMk id="5" creationId="{DF8A5E83-6E76-4092-B268-8EFCF4BA15FF}"/>
          </ac:spMkLst>
        </pc:spChg>
        <pc:spChg chg="add del mod">
          <ac:chgData name="Tammy Wierciak" userId="1ad376c4-e968-4b98-a257-7daa1b635c35" providerId="ADAL" clId="{C61D9ECA-5542-40EB-BC3A-A0AA3126E22F}" dt="2021-11-01T01:00:45.877" v="6753" actId="478"/>
          <ac:spMkLst>
            <pc:docMk/>
            <pc:sldMk cId="119643259" sldId="311"/>
            <ac:spMk id="6" creationId="{A304C24A-29AD-45AE-AC48-DF0D1D35445C}"/>
          </ac:spMkLst>
        </pc:spChg>
        <pc:spChg chg="ord">
          <ac:chgData name="Tammy Wierciak" userId="1ad376c4-e968-4b98-a257-7daa1b635c35" providerId="ADAL" clId="{C61D9ECA-5542-40EB-BC3A-A0AA3126E22F}" dt="2021-11-14T22:32:37.399" v="8650" actId="166"/>
          <ac:spMkLst>
            <pc:docMk/>
            <pc:sldMk cId="119643259" sldId="311"/>
            <ac:spMk id="6" creationId="{B04DD3A2-1715-40FB-98B2-F4E8A993E072}"/>
          </ac:spMkLst>
        </pc:spChg>
        <pc:spChg chg="add del mod">
          <ac:chgData name="Tammy Wierciak" userId="1ad376c4-e968-4b98-a257-7daa1b635c35" providerId="ADAL" clId="{C61D9ECA-5542-40EB-BC3A-A0AA3126E22F}" dt="2021-11-01T01:02:39.895" v="6769" actId="478"/>
          <ac:spMkLst>
            <pc:docMk/>
            <pc:sldMk cId="119643259" sldId="311"/>
            <ac:spMk id="7" creationId="{E4AACF6E-AC57-4552-A678-0B82E5DEE9C8}"/>
          </ac:spMkLst>
        </pc:spChg>
        <pc:spChg chg="add del mod">
          <ac:chgData name="Tammy Wierciak" userId="1ad376c4-e968-4b98-a257-7daa1b635c35" providerId="ADAL" clId="{C61D9ECA-5542-40EB-BC3A-A0AA3126E22F}" dt="2021-11-01T01:00:26.121" v="6750" actId="478"/>
          <ac:spMkLst>
            <pc:docMk/>
            <pc:sldMk cId="119643259" sldId="311"/>
            <ac:spMk id="8" creationId="{87070B65-34EE-409B-88F3-46FF340084EF}"/>
          </ac:spMkLst>
        </pc:spChg>
        <pc:spChg chg="add del mod">
          <ac:chgData name="Tammy Wierciak" userId="1ad376c4-e968-4b98-a257-7daa1b635c35" providerId="ADAL" clId="{C61D9ECA-5542-40EB-BC3A-A0AA3126E22F}" dt="2021-11-01T01:02:42.609" v="6771" actId="478"/>
          <ac:spMkLst>
            <pc:docMk/>
            <pc:sldMk cId="119643259" sldId="311"/>
            <ac:spMk id="9" creationId="{1BCB2350-1848-4FF2-A2C1-096E3445DEDC}"/>
          </ac:spMkLst>
        </pc:spChg>
        <pc:spChg chg="add mod">
          <ac:chgData name="Tammy Wierciak" userId="1ad376c4-e968-4b98-a257-7daa1b635c35" providerId="ADAL" clId="{C61D9ECA-5542-40EB-BC3A-A0AA3126E22F}" dt="2021-11-09T15:33:36.585" v="8297" actId="6549"/>
          <ac:spMkLst>
            <pc:docMk/>
            <pc:sldMk cId="119643259" sldId="311"/>
            <ac:spMk id="10" creationId="{EC91F195-054D-4819-BD40-CD1267A96ED2}"/>
          </ac:spMkLst>
        </pc:spChg>
        <pc:picChg chg="add mod">
          <ac:chgData name="Tammy Wierciak" userId="1ad376c4-e968-4b98-a257-7daa1b635c35" providerId="ADAL" clId="{C61D9ECA-5542-40EB-BC3A-A0AA3126E22F}" dt="2021-11-14T22:32:42.273" v="8651" actId="14100"/>
          <ac:picMkLst>
            <pc:docMk/>
            <pc:sldMk cId="119643259" sldId="311"/>
            <ac:picMk id="3" creationId="{CF5FFA67-32D8-4B48-841C-D9FC771B9BE4}"/>
          </ac:picMkLst>
        </pc:picChg>
        <pc:picChg chg="add del mod ord">
          <ac:chgData name="Tammy Wierciak" userId="1ad376c4-e968-4b98-a257-7daa1b635c35" providerId="ADAL" clId="{C61D9ECA-5542-40EB-BC3A-A0AA3126E22F}" dt="2021-10-21T03:22:54.778" v="1014" actId="478"/>
          <ac:picMkLst>
            <pc:docMk/>
            <pc:sldMk cId="119643259" sldId="311"/>
            <ac:picMk id="6" creationId="{46CC03C0-0464-4F17-8BF6-2375F08F2BE2}"/>
          </ac:picMkLst>
        </pc:picChg>
      </pc:sldChg>
      <pc:sldChg chg="addSp delSp modSp add mod modAnim modNotesTx">
        <pc:chgData name="Tammy Wierciak" userId="1ad376c4-e968-4b98-a257-7daa1b635c35" providerId="ADAL" clId="{C61D9ECA-5542-40EB-BC3A-A0AA3126E22F}" dt="2021-11-14T22:36:23.248" v="8658" actId="14100"/>
        <pc:sldMkLst>
          <pc:docMk/>
          <pc:sldMk cId="838411467" sldId="312"/>
        </pc:sldMkLst>
        <pc:spChg chg="del">
          <ac:chgData name="Tammy Wierciak" userId="1ad376c4-e968-4b98-a257-7daa1b635c35" providerId="ADAL" clId="{C61D9ECA-5542-40EB-BC3A-A0AA3126E22F}" dt="2021-11-01T01:08:09.165" v="6812" actId="478"/>
          <ac:spMkLst>
            <pc:docMk/>
            <pc:sldMk cId="838411467" sldId="312"/>
            <ac:spMk id="3" creationId="{2105F0FD-B2F1-4D21-9F3F-BB31B2FC5006}"/>
          </ac:spMkLst>
        </pc:spChg>
        <pc:spChg chg="mod">
          <ac:chgData name="Tammy Wierciak" userId="1ad376c4-e968-4b98-a257-7daa1b635c35" providerId="ADAL" clId="{C61D9ECA-5542-40EB-BC3A-A0AA3126E22F}" dt="2021-11-01T01:21:57.555" v="7445" actId="255"/>
          <ac:spMkLst>
            <pc:docMk/>
            <pc:sldMk cId="838411467" sldId="312"/>
            <ac:spMk id="5" creationId="{DF8A5E83-6E76-4092-B268-8EFCF4BA15FF}"/>
          </ac:spMkLst>
        </pc:spChg>
        <pc:spChg chg="add mod">
          <ac:chgData name="Tammy Wierciak" userId="1ad376c4-e968-4b98-a257-7daa1b635c35" providerId="ADAL" clId="{C61D9ECA-5542-40EB-BC3A-A0AA3126E22F}" dt="2021-11-09T15:33:47.727" v="8301" actId="6549"/>
          <ac:spMkLst>
            <pc:docMk/>
            <pc:sldMk cId="838411467" sldId="312"/>
            <ac:spMk id="6" creationId="{B15B0DB7-22CC-4E32-A557-608D0751E8C2}"/>
          </ac:spMkLst>
        </pc:spChg>
        <pc:spChg chg="ord">
          <ac:chgData name="Tammy Wierciak" userId="1ad376c4-e968-4b98-a257-7daa1b635c35" providerId="ADAL" clId="{C61D9ECA-5542-40EB-BC3A-A0AA3126E22F}" dt="2021-11-14T22:36:18.688" v="8657" actId="166"/>
          <ac:spMkLst>
            <pc:docMk/>
            <pc:sldMk cId="838411467" sldId="312"/>
            <ac:spMk id="7" creationId="{538B9036-D0B1-4E12-AB68-868BCBA7D862}"/>
          </ac:spMkLst>
        </pc:spChg>
        <pc:picChg chg="add mod">
          <ac:chgData name="Tammy Wierciak" userId="1ad376c4-e968-4b98-a257-7daa1b635c35" providerId="ADAL" clId="{C61D9ECA-5542-40EB-BC3A-A0AA3126E22F}" dt="2021-11-14T22:36:23.248" v="8658" actId="14100"/>
          <ac:picMkLst>
            <pc:docMk/>
            <pc:sldMk cId="838411467" sldId="312"/>
            <ac:picMk id="3" creationId="{E6BCED04-8411-4135-AFBE-43A51476DED4}"/>
          </ac:picMkLst>
        </pc:picChg>
      </pc:sldChg>
      <pc:sldChg chg="addSp delSp modSp add mod modAnim modNotesTx">
        <pc:chgData name="Tammy Wierciak" userId="1ad376c4-e968-4b98-a257-7daa1b635c35" providerId="ADAL" clId="{C61D9ECA-5542-40EB-BC3A-A0AA3126E22F}" dt="2021-11-14T22:27:41.490" v="8614" actId="171"/>
        <pc:sldMkLst>
          <pc:docMk/>
          <pc:sldMk cId="3778206976" sldId="313"/>
        </pc:sldMkLst>
        <pc:spChg chg="add del mod">
          <ac:chgData name="Tammy Wierciak" userId="1ad376c4-e968-4b98-a257-7daa1b635c35" providerId="ADAL" clId="{C61D9ECA-5542-40EB-BC3A-A0AA3126E22F}" dt="2021-11-01T00:51:13.396" v="6079" actId="478"/>
          <ac:spMkLst>
            <pc:docMk/>
            <pc:sldMk cId="3778206976" sldId="313"/>
            <ac:spMk id="3" creationId="{B1A2EC14-1673-4F17-ADB7-DA857D4B64A7}"/>
          </ac:spMkLst>
        </pc:spChg>
        <pc:spChg chg="add mod">
          <ac:chgData name="Tammy Wierciak" userId="1ad376c4-e968-4b98-a257-7daa1b635c35" providerId="ADAL" clId="{C61D9ECA-5542-40EB-BC3A-A0AA3126E22F}" dt="2021-11-09T15:54:27.239" v="8580" actId="33524"/>
          <ac:spMkLst>
            <pc:docMk/>
            <pc:sldMk cId="3778206976" sldId="313"/>
            <ac:spMk id="6" creationId="{2336BCB2-7F58-47AB-9BCB-9CD502EF8F88}"/>
          </ac:spMkLst>
        </pc:spChg>
        <pc:picChg chg="add mod ord">
          <ac:chgData name="Tammy Wierciak" userId="1ad376c4-e968-4b98-a257-7daa1b635c35" providerId="ADAL" clId="{C61D9ECA-5542-40EB-BC3A-A0AA3126E22F}" dt="2021-11-14T22:27:41.490" v="8614" actId="171"/>
          <ac:picMkLst>
            <pc:docMk/>
            <pc:sldMk cId="3778206976" sldId="313"/>
            <ac:picMk id="3" creationId="{2B7B2018-9B72-40B8-9E3D-9A5C0CD203BC}"/>
          </ac:picMkLst>
        </pc:picChg>
        <pc:picChg chg="del mod">
          <ac:chgData name="Tammy Wierciak" userId="1ad376c4-e968-4b98-a257-7daa1b635c35" providerId="ADAL" clId="{C61D9ECA-5542-40EB-BC3A-A0AA3126E22F}" dt="2021-10-26T17:40:31.691" v="4459" actId="478"/>
          <ac:picMkLst>
            <pc:docMk/>
            <pc:sldMk cId="3778206976" sldId="313"/>
            <ac:picMk id="6" creationId="{6998B4D8-BEBC-4707-BB57-1334997FE3F7}"/>
          </ac:picMkLst>
        </pc:picChg>
      </pc:sldChg>
      <pc:sldChg chg="addSp delSp modSp add mod modAnim addCm delCm modCm modNotesTx">
        <pc:chgData name="Tammy Wierciak" userId="1ad376c4-e968-4b98-a257-7daa1b635c35" providerId="ADAL" clId="{C61D9ECA-5542-40EB-BC3A-A0AA3126E22F}" dt="2021-11-15T18:06:07.841" v="8931" actId="1592"/>
        <pc:sldMkLst>
          <pc:docMk/>
          <pc:sldMk cId="3555055912" sldId="314"/>
        </pc:sldMkLst>
        <pc:spChg chg="add del mod">
          <ac:chgData name="Tammy Wierciak" userId="1ad376c4-e968-4b98-a257-7daa1b635c35" providerId="ADAL" clId="{C61D9ECA-5542-40EB-BC3A-A0AA3126E22F}" dt="2021-10-31T12:52:42.042" v="5161"/>
          <ac:spMkLst>
            <pc:docMk/>
            <pc:sldMk cId="3555055912" sldId="314"/>
            <ac:spMk id="3" creationId="{757F73D1-BF71-47DE-9745-EABD02281765}"/>
          </ac:spMkLst>
        </pc:spChg>
        <pc:spChg chg="add del mod">
          <ac:chgData name="Tammy Wierciak" userId="1ad376c4-e968-4b98-a257-7daa1b635c35" providerId="ADAL" clId="{C61D9ECA-5542-40EB-BC3A-A0AA3126E22F}" dt="2021-11-02T15:12:51.120" v="8261" actId="478"/>
          <ac:spMkLst>
            <pc:docMk/>
            <pc:sldMk cId="3555055912" sldId="314"/>
            <ac:spMk id="3" creationId="{D0C58FA7-1864-4FCC-92B3-3EC49A62FFD4}"/>
          </ac:spMkLst>
        </pc:spChg>
        <pc:spChg chg="add del mod">
          <ac:chgData name="Tammy Wierciak" userId="1ad376c4-e968-4b98-a257-7daa1b635c35" providerId="ADAL" clId="{C61D9ECA-5542-40EB-BC3A-A0AA3126E22F}" dt="2021-11-15T18:05:36.179" v="8924" actId="22"/>
          <ac:spMkLst>
            <pc:docMk/>
            <pc:sldMk cId="3555055912" sldId="314"/>
            <ac:spMk id="3" creationId="{F94E113F-662F-4A07-9C75-5470087EDE68}"/>
          </ac:spMkLst>
        </pc:spChg>
        <pc:spChg chg="mod">
          <ac:chgData name="Tammy Wierciak" userId="1ad376c4-e968-4b98-a257-7daa1b635c35" providerId="ADAL" clId="{C61D9ECA-5542-40EB-BC3A-A0AA3126E22F}" dt="2021-11-01T01:20:52.709" v="7433" actId="6549"/>
          <ac:spMkLst>
            <pc:docMk/>
            <pc:sldMk cId="3555055912" sldId="314"/>
            <ac:spMk id="5" creationId="{DF8A5E83-6E76-4092-B268-8EFCF4BA15FF}"/>
          </ac:spMkLst>
        </pc:spChg>
        <pc:spChg chg="add mod ord">
          <ac:chgData name="Tammy Wierciak" userId="1ad376c4-e968-4b98-a257-7daa1b635c35" providerId="ADAL" clId="{C61D9ECA-5542-40EB-BC3A-A0AA3126E22F}" dt="2021-11-09T15:51:48.730" v="8561" actId="6549"/>
          <ac:spMkLst>
            <pc:docMk/>
            <pc:sldMk cId="3555055912" sldId="314"/>
            <ac:spMk id="7" creationId="{4B223CD9-9267-4D58-9BE2-3932374AFD4B}"/>
          </ac:spMkLst>
        </pc:spChg>
        <pc:spChg chg="add mod">
          <ac:chgData name="Tammy Wierciak" userId="1ad376c4-e968-4b98-a257-7daa1b635c35" providerId="ADAL" clId="{C61D9ECA-5542-40EB-BC3A-A0AA3126E22F}" dt="2021-11-02T14:15:07.659" v="7797" actId="571"/>
          <ac:spMkLst>
            <pc:docMk/>
            <pc:sldMk cId="3555055912" sldId="314"/>
            <ac:spMk id="8" creationId="{7E6C296F-BF87-4A8F-862C-75F06ADFFA27}"/>
          </ac:spMkLst>
        </pc:spChg>
        <pc:picChg chg="add del mod">
          <ac:chgData name="Tammy Wierciak" userId="1ad376c4-e968-4b98-a257-7daa1b635c35" providerId="ADAL" clId="{C61D9ECA-5542-40EB-BC3A-A0AA3126E22F}" dt="2021-11-02T15:11:56.373" v="8248" actId="478"/>
          <ac:picMkLst>
            <pc:docMk/>
            <pc:sldMk cId="3555055912" sldId="314"/>
            <ac:picMk id="6" creationId="{8CFF20A2-2686-4AFB-A0FF-35CDC9BFA9A5}"/>
          </ac:picMkLst>
        </pc:picChg>
        <pc:picChg chg="del">
          <ac:chgData name="Tammy Wierciak" userId="1ad376c4-e968-4b98-a257-7daa1b635c35" providerId="ADAL" clId="{C61D9ECA-5542-40EB-BC3A-A0AA3126E22F}" dt="2021-10-26T17:40:40.783" v="4461" actId="478"/>
          <ac:picMkLst>
            <pc:docMk/>
            <pc:sldMk cId="3555055912" sldId="314"/>
            <ac:picMk id="6" creationId="{FDC4A280-25D2-41DF-8BEA-D87090231996}"/>
          </ac:picMkLst>
        </pc:picChg>
        <pc:picChg chg="add del mod ord">
          <ac:chgData name="Tammy Wierciak" userId="1ad376c4-e968-4b98-a257-7daa1b635c35" providerId="ADAL" clId="{C61D9ECA-5542-40EB-BC3A-A0AA3126E22F}" dt="2021-11-15T18:05:33.914" v="8923" actId="478"/>
          <ac:picMkLst>
            <pc:docMk/>
            <pc:sldMk cId="3555055912" sldId="314"/>
            <ac:picMk id="7" creationId="{62DC0688-3423-43EE-B114-C9B717833C32}"/>
          </ac:picMkLst>
        </pc:picChg>
        <pc:picChg chg="add del mod">
          <ac:chgData name="Tammy Wierciak" userId="1ad376c4-e968-4b98-a257-7daa1b635c35" providerId="ADAL" clId="{C61D9ECA-5542-40EB-BC3A-A0AA3126E22F}" dt="2021-11-15T16:27:01.753" v="8669"/>
          <ac:picMkLst>
            <pc:docMk/>
            <pc:sldMk cId="3555055912" sldId="314"/>
            <ac:picMk id="8" creationId="{A7462325-ABD0-4630-B498-E3061C85DCD4}"/>
          </ac:picMkLst>
        </pc:picChg>
        <pc:picChg chg="add del mod">
          <ac:chgData name="Tammy Wierciak" userId="1ad376c4-e968-4b98-a257-7daa1b635c35" providerId="ADAL" clId="{C61D9ECA-5542-40EB-BC3A-A0AA3126E22F}" dt="2021-11-15T16:27:08.087" v="8670" actId="478"/>
          <ac:picMkLst>
            <pc:docMk/>
            <pc:sldMk cId="3555055912" sldId="314"/>
            <ac:picMk id="9" creationId="{097BDC94-DE77-4582-A8B3-3AF18E0BC926}"/>
          </ac:picMkLst>
        </pc:picChg>
        <pc:picChg chg="add mod ord">
          <ac:chgData name="Tammy Wierciak" userId="1ad376c4-e968-4b98-a257-7daa1b635c35" providerId="ADAL" clId="{C61D9ECA-5542-40EB-BC3A-A0AA3126E22F}" dt="2021-11-15T18:06:04.238" v="8930" actId="167"/>
          <ac:picMkLst>
            <pc:docMk/>
            <pc:sldMk cId="3555055912" sldId="314"/>
            <ac:picMk id="11" creationId="{21186F82-7B7C-4A1D-AB90-9C739816A3AA}"/>
          </ac:picMkLst>
        </pc:picChg>
      </pc:sldChg>
      <pc:sldChg chg="addSp delSp modSp add mod addCm delCm modCm">
        <pc:chgData name="Tammy Wierciak" userId="1ad376c4-e968-4b98-a257-7daa1b635c35" providerId="ADAL" clId="{C61D9ECA-5542-40EB-BC3A-A0AA3126E22F}" dt="2021-11-17T17:44:27.711" v="9544" actId="1076"/>
        <pc:sldMkLst>
          <pc:docMk/>
          <pc:sldMk cId="2639649326" sldId="315"/>
        </pc:sldMkLst>
        <pc:spChg chg="del mod">
          <ac:chgData name="Tammy Wierciak" userId="1ad376c4-e968-4b98-a257-7daa1b635c35" providerId="ADAL" clId="{C61D9ECA-5542-40EB-BC3A-A0AA3126E22F}" dt="2021-11-01T00:37:47.155" v="5324" actId="3680"/>
          <ac:spMkLst>
            <pc:docMk/>
            <pc:sldMk cId="2639649326" sldId="315"/>
            <ac:spMk id="3" creationId="{2105F0FD-B2F1-4D21-9F3F-BB31B2FC5006}"/>
          </ac:spMkLst>
        </pc:spChg>
        <pc:spChg chg="mod">
          <ac:chgData name="Tammy Wierciak" userId="1ad376c4-e968-4b98-a257-7daa1b635c35" providerId="ADAL" clId="{C61D9ECA-5542-40EB-BC3A-A0AA3126E22F}" dt="2021-11-01T01:14:23.672" v="7265" actId="6549"/>
          <ac:spMkLst>
            <pc:docMk/>
            <pc:sldMk cId="2639649326" sldId="315"/>
            <ac:spMk id="5" creationId="{DF8A5E83-6E76-4092-B268-8EFCF4BA15FF}"/>
          </ac:spMkLst>
        </pc:spChg>
        <pc:spChg chg="add del mod">
          <ac:chgData name="Tammy Wierciak" userId="1ad376c4-e968-4b98-a257-7daa1b635c35" providerId="ADAL" clId="{C61D9ECA-5542-40EB-BC3A-A0AA3126E22F}" dt="2021-11-01T00:38:07.986" v="5326" actId="3680"/>
          <ac:spMkLst>
            <pc:docMk/>
            <pc:sldMk cId="2639649326" sldId="315"/>
            <ac:spMk id="7" creationId="{1F1B9357-2AB5-4832-AF07-526A0B2F90DA}"/>
          </ac:spMkLst>
        </pc:spChg>
        <pc:spChg chg="mod">
          <ac:chgData name="Tammy Wierciak" userId="1ad376c4-e968-4b98-a257-7daa1b635c35" providerId="ADAL" clId="{C61D9ECA-5542-40EB-BC3A-A0AA3126E22F}" dt="2021-11-17T17:44:27.711" v="9544" actId="1076"/>
          <ac:spMkLst>
            <pc:docMk/>
            <pc:sldMk cId="2639649326" sldId="315"/>
            <ac:spMk id="61" creationId="{E1841328-6898-464D-ABC9-4238C8D17381}"/>
          </ac:spMkLst>
        </pc:spChg>
        <pc:spChg chg="mod">
          <ac:chgData name="Tammy Wierciak" userId="1ad376c4-e968-4b98-a257-7daa1b635c35" providerId="ADAL" clId="{C61D9ECA-5542-40EB-BC3A-A0AA3126E22F}" dt="2021-11-17T17:32:31.165" v="9504" actId="14100"/>
          <ac:spMkLst>
            <pc:docMk/>
            <pc:sldMk cId="2639649326" sldId="315"/>
            <ac:spMk id="72" creationId="{6DBDF655-BB12-487D-AA70-FDCE32CD18A8}"/>
          </ac:spMkLst>
        </pc:spChg>
        <pc:spChg chg="mod">
          <ac:chgData name="Tammy Wierciak" userId="1ad376c4-e968-4b98-a257-7daa1b635c35" providerId="ADAL" clId="{C61D9ECA-5542-40EB-BC3A-A0AA3126E22F}" dt="2021-11-17T17:32:34.754" v="9507" actId="20577"/>
          <ac:spMkLst>
            <pc:docMk/>
            <pc:sldMk cId="2639649326" sldId="315"/>
            <ac:spMk id="74" creationId="{8DBAC409-2BF2-49CA-8DEE-1FBB68DF3E67}"/>
          </ac:spMkLst>
        </pc:spChg>
        <pc:spChg chg="mod">
          <ac:chgData name="Tammy Wierciak" userId="1ad376c4-e968-4b98-a257-7daa1b635c35" providerId="ADAL" clId="{C61D9ECA-5542-40EB-BC3A-A0AA3126E22F}" dt="2021-11-17T17:32:15.421" v="9500" actId="20577"/>
          <ac:spMkLst>
            <pc:docMk/>
            <pc:sldMk cId="2639649326" sldId="315"/>
            <ac:spMk id="78" creationId="{0256EECE-DF6B-4CB8-B867-21E9E2A70EE2}"/>
          </ac:spMkLst>
        </pc:spChg>
        <pc:spChg chg="del">
          <ac:chgData name="Tammy Wierciak" userId="1ad376c4-e968-4b98-a257-7daa1b635c35" providerId="ADAL" clId="{C61D9ECA-5542-40EB-BC3A-A0AA3126E22F}" dt="2021-11-17T15:41:52.841" v="8992" actId="478"/>
          <ac:spMkLst>
            <pc:docMk/>
            <pc:sldMk cId="2639649326" sldId="315"/>
            <ac:spMk id="94" creationId="{8F98CE9F-742F-4241-B6C9-94156783B700}"/>
          </ac:spMkLst>
        </pc:spChg>
        <pc:graphicFrameChg chg="add del mod ord modGraphic">
          <ac:chgData name="Tammy Wierciak" userId="1ad376c4-e968-4b98-a257-7daa1b635c35" providerId="ADAL" clId="{C61D9ECA-5542-40EB-BC3A-A0AA3126E22F}" dt="2021-11-01T00:38:03.500" v="5325" actId="478"/>
          <ac:graphicFrameMkLst>
            <pc:docMk/>
            <pc:sldMk cId="2639649326" sldId="315"/>
            <ac:graphicFrameMk id="2" creationId="{DC3C09A1-C77B-456D-B79E-E11ACE4CF64C}"/>
          </ac:graphicFrameMkLst>
        </pc:graphicFrameChg>
        <pc:graphicFrameChg chg="add mod ord modGraphic">
          <ac:chgData name="Tammy Wierciak" userId="1ad376c4-e968-4b98-a257-7daa1b635c35" providerId="ADAL" clId="{C61D9ECA-5542-40EB-BC3A-A0AA3126E22F}" dt="2021-11-15T17:45:04.660" v="8920" actId="6549"/>
          <ac:graphicFrameMkLst>
            <pc:docMk/>
            <pc:sldMk cId="2639649326" sldId="315"/>
            <ac:graphicFrameMk id="8" creationId="{D6D9DBC8-4ADD-44FE-8274-1C3E8A82E533}"/>
          </ac:graphicFrameMkLst>
        </pc:graphicFrameChg>
      </pc:sldChg>
      <pc:sldChg chg="addSp delSp modSp add mod modAnim">
        <pc:chgData name="Tammy Wierciak" userId="1ad376c4-e968-4b98-a257-7daa1b635c35" providerId="ADAL" clId="{C61D9ECA-5542-40EB-BC3A-A0AA3126E22F}" dt="2021-11-17T17:36:47.298" v="9532" actId="167"/>
        <pc:sldMkLst>
          <pc:docMk/>
          <pc:sldMk cId="1589094049" sldId="316"/>
        </pc:sldMkLst>
        <pc:spChg chg="del">
          <ac:chgData name="Tammy Wierciak" userId="1ad376c4-e968-4b98-a257-7daa1b635c35" providerId="ADAL" clId="{C61D9ECA-5542-40EB-BC3A-A0AA3126E22F}" dt="2021-11-01T00:51:07.305" v="6078" actId="478"/>
          <ac:spMkLst>
            <pc:docMk/>
            <pc:sldMk cId="1589094049" sldId="316"/>
            <ac:spMk id="3" creationId="{B1A2EC14-1673-4F17-ADB7-DA857D4B64A7}"/>
          </ac:spMkLst>
        </pc:spChg>
        <pc:spChg chg="mod">
          <ac:chgData name="Tammy Wierciak" userId="1ad376c4-e968-4b98-a257-7daa1b635c35" providerId="ADAL" clId="{C61D9ECA-5542-40EB-BC3A-A0AA3126E22F}" dt="2021-11-01T17:53:08.649" v="7780" actId="20577"/>
          <ac:spMkLst>
            <pc:docMk/>
            <pc:sldMk cId="1589094049" sldId="316"/>
            <ac:spMk id="6" creationId="{2336BCB2-7F58-47AB-9BCB-9CD502EF8F88}"/>
          </ac:spMkLst>
        </pc:spChg>
        <pc:picChg chg="add del mod ord">
          <ac:chgData name="Tammy Wierciak" userId="1ad376c4-e968-4b98-a257-7daa1b635c35" providerId="ADAL" clId="{C61D9ECA-5542-40EB-BC3A-A0AA3126E22F}" dt="2021-11-17T17:36:37.405" v="9528" actId="478"/>
          <ac:picMkLst>
            <pc:docMk/>
            <pc:sldMk cId="1589094049" sldId="316"/>
            <ac:picMk id="3" creationId="{82C804BE-220B-4A30-B9FA-2F6F3BDEC295}"/>
          </ac:picMkLst>
        </pc:picChg>
        <pc:picChg chg="add mod ord">
          <ac:chgData name="Tammy Wierciak" userId="1ad376c4-e968-4b98-a257-7daa1b635c35" providerId="ADAL" clId="{C61D9ECA-5542-40EB-BC3A-A0AA3126E22F}" dt="2021-11-17T17:36:47.298" v="9532" actId="167"/>
          <ac:picMkLst>
            <pc:docMk/>
            <pc:sldMk cId="1589094049" sldId="316"/>
            <ac:picMk id="6" creationId="{5A1F8F41-2CEF-4528-BB9D-BFE1748F5814}"/>
          </ac:picMkLst>
        </pc:picChg>
      </pc:sldChg>
      <pc:sldChg chg="addSp delSp modSp add mod modAnim">
        <pc:chgData name="Tammy Wierciak" userId="1ad376c4-e968-4b98-a257-7daa1b635c35" providerId="ADAL" clId="{C61D9ECA-5542-40EB-BC3A-A0AA3126E22F}" dt="2021-11-14T22:31:10.302" v="8645" actId="14100"/>
        <pc:sldMkLst>
          <pc:docMk/>
          <pc:sldMk cId="4079492582" sldId="317"/>
        </pc:sldMkLst>
        <pc:spChg chg="del">
          <ac:chgData name="Tammy Wierciak" userId="1ad376c4-e968-4b98-a257-7daa1b635c35" providerId="ADAL" clId="{C61D9ECA-5542-40EB-BC3A-A0AA3126E22F}" dt="2021-11-01T01:00:51.598" v="6754" actId="478"/>
          <ac:spMkLst>
            <pc:docMk/>
            <pc:sldMk cId="4079492582" sldId="317"/>
            <ac:spMk id="6" creationId="{1845AA55-AEE1-429B-8B59-54C4E8B6E7A6}"/>
          </ac:spMkLst>
        </pc:spChg>
        <pc:spChg chg="add mod">
          <ac:chgData name="Tammy Wierciak" userId="1ad376c4-e968-4b98-a257-7daa1b635c35" providerId="ADAL" clId="{C61D9ECA-5542-40EB-BC3A-A0AA3126E22F}" dt="2021-11-01T01:19:45.883" v="7426" actId="20577"/>
          <ac:spMkLst>
            <pc:docMk/>
            <pc:sldMk cId="4079492582" sldId="317"/>
            <ac:spMk id="7" creationId="{149B0F1C-11A3-4DEF-BF45-F5C4876169FB}"/>
          </ac:spMkLst>
        </pc:spChg>
        <pc:picChg chg="add mod ord">
          <ac:chgData name="Tammy Wierciak" userId="1ad376c4-e968-4b98-a257-7daa1b635c35" providerId="ADAL" clId="{C61D9ECA-5542-40EB-BC3A-A0AA3126E22F}" dt="2021-11-14T22:31:10.302" v="8645" actId="14100"/>
          <ac:picMkLst>
            <pc:docMk/>
            <pc:sldMk cId="4079492582" sldId="317"/>
            <ac:picMk id="3" creationId="{76B08A7F-09E0-4BB1-BDC1-407166DAED0E}"/>
          </ac:picMkLst>
        </pc:picChg>
      </pc:sldChg>
      <pc:sldChg chg="addSp delSp modSp add mod modAnim modNotesTx">
        <pc:chgData name="Tammy Wierciak" userId="1ad376c4-e968-4b98-a257-7daa1b635c35" providerId="ADAL" clId="{C61D9ECA-5542-40EB-BC3A-A0AA3126E22F}" dt="2021-11-17T17:37:42.607" v="9537" actId="167"/>
        <pc:sldMkLst>
          <pc:docMk/>
          <pc:sldMk cId="151919481" sldId="318"/>
        </pc:sldMkLst>
        <pc:spChg chg="mod">
          <ac:chgData name="Tammy Wierciak" userId="1ad376c4-e968-4b98-a257-7daa1b635c35" providerId="ADAL" clId="{C61D9ECA-5542-40EB-BC3A-A0AA3126E22F}" dt="2021-11-17T17:33:41.259" v="9527" actId="20577"/>
          <ac:spMkLst>
            <pc:docMk/>
            <pc:sldMk cId="151919481" sldId="318"/>
            <ac:spMk id="6" creationId="{F456C01B-B55C-484E-8B88-FB8AB2404270}"/>
          </ac:spMkLst>
        </pc:spChg>
        <pc:spChg chg="mod">
          <ac:chgData name="Tammy Wierciak" userId="1ad376c4-e968-4b98-a257-7daa1b635c35" providerId="ADAL" clId="{C61D9ECA-5542-40EB-BC3A-A0AA3126E22F}" dt="2021-11-01T01:19:24.507" v="7418" actId="20577"/>
          <ac:spMkLst>
            <pc:docMk/>
            <pc:sldMk cId="151919481" sldId="318"/>
            <ac:spMk id="7" creationId="{E4AACF6E-AC57-4552-A678-0B82E5DEE9C8}"/>
          </ac:spMkLst>
        </pc:spChg>
        <pc:picChg chg="add del mod ord">
          <ac:chgData name="Tammy Wierciak" userId="1ad376c4-e968-4b98-a257-7daa1b635c35" providerId="ADAL" clId="{C61D9ECA-5542-40EB-BC3A-A0AA3126E22F}" dt="2021-11-17T17:37:34.482" v="9533" actId="478"/>
          <ac:picMkLst>
            <pc:docMk/>
            <pc:sldMk cId="151919481" sldId="318"/>
            <ac:picMk id="3" creationId="{4C897D9C-CD65-40D2-9024-67C708B782F0}"/>
          </ac:picMkLst>
        </pc:picChg>
        <pc:picChg chg="add mod ord">
          <ac:chgData name="Tammy Wierciak" userId="1ad376c4-e968-4b98-a257-7daa1b635c35" providerId="ADAL" clId="{C61D9ECA-5542-40EB-BC3A-A0AA3126E22F}" dt="2021-11-17T17:37:42.607" v="9537" actId="167"/>
          <ac:picMkLst>
            <pc:docMk/>
            <pc:sldMk cId="151919481" sldId="318"/>
            <ac:picMk id="7" creationId="{9689BF91-F445-4D43-B8F2-AC708D570FB8}"/>
          </ac:picMkLst>
        </pc:picChg>
      </pc:sldChg>
      <pc:sldChg chg="addSp delSp modSp add mod modAnim modNotesTx">
        <pc:chgData name="Tammy Wierciak" userId="1ad376c4-e968-4b98-a257-7daa1b635c35" providerId="ADAL" clId="{C61D9ECA-5542-40EB-BC3A-A0AA3126E22F}" dt="2021-11-17T17:43:19.915" v="9542" actId="167"/>
        <pc:sldMkLst>
          <pc:docMk/>
          <pc:sldMk cId="1674800748" sldId="319"/>
        </pc:sldMkLst>
        <pc:spChg chg="mod">
          <ac:chgData name="Tammy Wierciak" userId="1ad376c4-e968-4b98-a257-7daa1b635c35" providerId="ADAL" clId="{C61D9ECA-5542-40EB-BC3A-A0AA3126E22F}" dt="2021-11-01T01:22:21.705" v="7448" actId="255"/>
          <ac:spMkLst>
            <pc:docMk/>
            <pc:sldMk cId="1674800748" sldId="319"/>
            <ac:spMk id="5" creationId="{DF8A5E83-6E76-4092-B268-8EFCF4BA15FF}"/>
          </ac:spMkLst>
        </pc:spChg>
        <pc:spChg chg="del">
          <ac:chgData name="Tammy Wierciak" userId="1ad376c4-e968-4b98-a257-7daa1b635c35" providerId="ADAL" clId="{C61D9ECA-5542-40EB-BC3A-A0AA3126E22F}" dt="2021-11-01T01:09:39.337" v="6826" actId="478"/>
          <ac:spMkLst>
            <pc:docMk/>
            <pc:sldMk cId="1674800748" sldId="319"/>
            <ac:spMk id="6" creationId="{B15B0DB7-22CC-4E32-A557-608D0751E8C2}"/>
          </ac:spMkLst>
        </pc:spChg>
        <pc:spChg chg="add mod">
          <ac:chgData name="Tammy Wierciak" userId="1ad376c4-e968-4b98-a257-7daa1b635c35" providerId="ADAL" clId="{C61D9ECA-5542-40EB-BC3A-A0AA3126E22F}" dt="2021-11-01T01:11:18.554" v="7042" actId="20577"/>
          <ac:spMkLst>
            <pc:docMk/>
            <pc:sldMk cId="1674800748" sldId="319"/>
            <ac:spMk id="7" creationId="{05DAE11D-5F17-4795-996B-A9F00DD76AE0}"/>
          </ac:spMkLst>
        </pc:spChg>
        <pc:picChg chg="add del mod ord">
          <ac:chgData name="Tammy Wierciak" userId="1ad376c4-e968-4b98-a257-7daa1b635c35" providerId="ADAL" clId="{C61D9ECA-5542-40EB-BC3A-A0AA3126E22F}" dt="2021-11-17T17:43:08.678" v="9538" actId="478"/>
          <ac:picMkLst>
            <pc:docMk/>
            <pc:sldMk cId="1674800748" sldId="319"/>
            <ac:picMk id="3" creationId="{6DC1DD74-D739-4CE7-8C8C-DB64D81159FE}"/>
          </ac:picMkLst>
        </pc:picChg>
        <pc:picChg chg="add mod ord">
          <ac:chgData name="Tammy Wierciak" userId="1ad376c4-e968-4b98-a257-7daa1b635c35" providerId="ADAL" clId="{C61D9ECA-5542-40EB-BC3A-A0AA3126E22F}" dt="2021-11-17T17:43:19.915" v="9542" actId="167"/>
          <ac:picMkLst>
            <pc:docMk/>
            <pc:sldMk cId="1674800748" sldId="319"/>
            <ac:picMk id="7" creationId="{50FE9AB0-5C65-495F-AF5C-D9C8A51629EB}"/>
          </ac:picMkLst>
        </pc:picChg>
      </pc:sldChg>
      <pc:sldChg chg="add del">
        <pc:chgData name="Tammy Wierciak" userId="1ad376c4-e968-4b98-a257-7daa1b635c35" providerId="ADAL" clId="{C61D9ECA-5542-40EB-BC3A-A0AA3126E22F}" dt="2021-11-01T01:14:02.075" v="7263" actId="47"/>
        <pc:sldMkLst>
          <pc:docMk/>
          <pc:sldMk cId="824078217" sldId="320"/>
        </pc:sldMkLst>
      </pc:sldChg>
      <pc:sldChg chg="modSp add del mod ord modShow">
        <pc:chgData name="Tammy Wierciak" userId="1ad376c4-e968-4b98-a257-7daa1b635c35" providerId="ADAL" clId="{C61D9ECA-5542-40EB-BC3A-A0AA3126E22F}" dt="2021-11-17T21:45:09.652" v="9551" actId="47"/>
        <pc:sldMkLst>
          <pc:docMk/>
          <pc:sldMk cId="2206152928" sldId="320"/>
        </pc:sldMkLst>
        <pc:graphicFrameChg chg="modGraphic">
          <ac:chgData name="Tammy Wierciak" userId="1ad376c4-e968-4b98-a257-7daa1b635c35" providerId="ADAL" clId="{C61D9ECA-5542-40EB-BC3A-A0AA3126E22F}" dt="2021-11-15T19:11:33.268" v="8942" actId="20577"/>
          <ac:graphicFrameMkLst>
            <pc:docMk/>
            <pc:sldMk cId="2206152928" sldId="320"/>
            <ac:graphicFrameMk id="8" creationId="{D6D9DBC8-4ADD-44FE-8274-1C3E8A82E533}"/>
          </ac:graphicFrameMkLst>
        </pc:graphicFrameChg>
      </pc:sldChg>
      <pc:sldChg chg="addSp delSp modSp new mod ord">
        <pc:chgData name="Tammy Wierciak" userId="1ad376c4-e968-4b98-a257-7daa1b635c35" providerId="ADAL" clId="{C61D9ECA-5542-40EB-BC3A-A0AA3126E22F}" dt="2021-11-17T15:43:59.004" v="9081" actId="20577"/>
        <pc:sldMkLst>
          <pc:docMk/>
          <pc:sldMk cId="14682096" sldId="321"/>
        </pc:sldMkLst>
        <pc:spChg chg="mod">
          <ac:chgData name="Tammy Wierciak" userId="1ad376c4-e968-4b98-a257-7daa1b635c35" providerId="ADAL" clId="{C61D9ECA-5542-40EB-BC3A-A0AA3126E22F}" dt="2021-11-09T15:29:48.517" v="8292" actId="20577"/>
          <ac:spMkLst>
            <pc:docMk/>
            <pc:sldMk cId="14682096" sldId="321"/>
            <ac:spMk id="2" creationId="{3C327136-1D42-4863-A63D-C4963E51F6FA}"/>
          </ac:spMkLst>
        </pc:spChg>
        <pc:spChg chg="del">
          <ac:chgData name="Tammy Wierciak" userId="1ad376c4-e968-4b98-a257-7daa1b635c35" providerId="ADAL" clId="{C61D9ECA-5542-40EB-BC3A-A0AA3126E22F}" dt="2021-11-09T15:29:53.604" v="8293" actId="478"/>
          <ac:spMkLst>
            <pc:docMk/>
            <pc:sldMk cId="14682096" sldId="321"/>
            <ac:spMk id="3" creationId="{B9B44A31-96CB-4122-9CD0-831F25075D31}"/>
          </ac:spMkLst>
        </pc:spChg>
        <pc:spChg chg="add mod">
          <ac:chgData name="Tammy Wierciak" userId="1ad376c4-e968-4b98-a257-7daa1b635c35" providerId="ADAL" clId="{C61D9ECA-5542-40EB-BC3A-A0AA3126E22F}" dt="2021-11-17T15:43:59.004" v="9081" actId="20577"/>
          <ac:spMkLst>
            <pc:docMk/>
            <pc:sldMk cId="14682096" sldId="321"/>
            <ac:spMk id="3" creationId="{F1B77778-416A-4EBA-8212-4364BD347099}"/>
          </ac:spMkLst>
        </pc:spChg>
      </pc:sldChg>
    </pc:docChg>
  </pc:docChgLst>
  <pc:docChgLst>
    <pc:chgData name="Elli Cosky" userId="S::ecosky@metrostratgroup.com::bfef3c8e-4860-4e5f-8032-c4c48c8a18b5" providerId="AD" clId="Web-{66D3C04C-D3C7-C5F3-4D51-4413EA5DFBC9}"/>
    <pc:docChg chg="delSld modSld">
      <pc:chgData name="Elli Cosky" userId="S::ecosky@metrostratgroup.com::bfef3c8e-4860-4e5f-8032-c4c48c8a18b5" providerId="AD" clId="Web-{66D3C04C-D3C7-C5F3-4D51-4413EA5DFBC9}" dt="2021-11-29T15:15:13.021" v="58" actId="1076"/>
      <pc:docMkLst>
        <pc:docMk/>
      </pc:docMkLst>
      <pc:sldChg chg="addSp delSp modSp modNotes">
        <pc:chgData name="Elli Cosky" userId="S::ecosky@metrostratgroup.com::bfef3c8e-4860-4e5f-8032-c4c48c8a18b5" providerId="AD" clId="Web-{66D3C04C-D3C7-C5F3-4D51-4413EA5DFBC9}" dt="2021-11-29T15:14:47.881" v="57"/>
        <pc:sldMkLst>
          <pc:docMk/>
          <pc:sldMk cId="217069321" sldId="273"/>
        </pc:sldMkLst>
        <pc:spChg chg="del">
          <ac:chgData name="Elli Cosky" userId="S::ecosky@metrostratgroup.com::bfef3c8e-4860-4e5f-8032-c4c48c8a18b5" providerId="AD" clId="Web-{66D3C04C-D3C7-C5F3-4D51-4413EA5DFBC9}" dt="2021-11-29T15:13:39.397" v="50"/>
          <ac:spMkLst>
            <pc:docMk/>
            <pc:sldMk cId="217069321" sldId="273"/>
            <ac:spMk id="9" creationId="{371C5B6B-F548-4E44-A307-6FA9C174D7B2}"/>
          </ac:spMkLst>
        </pc:spChg>
        <pc:picChg chg="add mod">
          <ac:chgData name="Elli Cosky" userId="S::ecosky@metrostratgroup.com::bfef3c8e-4860-4e5f-8032-c4c48c8a18b5" providerId="AD" clId="Web-{66D3C04C-D3C7-C5F3-4D51-4413EA5DFBC9}" dt="2021-11-29T15:13:58.256" v="54" actId="14100"/>
          <ac:picMkLst>
            <pc:docMk/>
            <pc:sldMk cId="217069321" sldId="273"/>
            <ac:picMk id="2" creationId="{10F93910-B3E2-4D2D-B8DE-C6CDE9C7E1B9}"/>
          </ac:picMkLst>
        </pc:picChg>
      </pc:sldChg>
      <pc:sldChg chg="addSp delSp modSp delAnim">
        <pc:chgData name="Elli Cosky" userId="S::ecosky@metrostratgroup.com::bfef3c8e-4860-4e5f-8032-c4c48c8a18b5" providerId="AD" clId="Web-{66D3C04C-D3C7-C5F3-4D51-4413EA5DFBC9}" dt="2021-11-29T15:10:48.211" v="38"/>
        <pc:sldMkLst>
          <pc:docMk/>
          <pc:sldMk cId="2639649326" sldId="315"/>
        </pc:sldMkLst>
        <pc:spChg chg="del">
          <ac:chgData name="Elli Cosky" userId="S::ecosky@metrostratgroup.com::bfef3c8e-4860-4e5f-8032-c4c48c8a18b5" providerId="AD" clId="Web-{66D3C04C-D3C7-C5F3-4D51-4413EA5DFBC9}" dt="2021-11-29T15:08:40.087" v="5"/>
          <ac:spMkLst>
            <pc:docMk/>
            <pc:sldMk cId="2639649326" sldId="315"/>
            <ac:spMk id="2" creationId="{BC25F34F-8457-4450-9F60-781A1FFC971C}"/>
          </ac:spMkLst>
        </pc:spChg>
        <pc:spChg chg="add del mod">
          <ac:chgData name="Elli Cosky" userId="S::ecosky@metrostratgroup.com::bfef3c8e-4860-4e5f-8032-c4c48c8a18b5" providerId="AD" clId="Web-{66D3C04C-D3C7-C5F3-4D51-4413EA5DFBC9}" dt="2021-11-29T15:09:04.978" v="23"/>
          <ac:spMkLst>
            <pc:docMk/>
            <pc:sldMk cId="2639649326" sldId="315"/>
            <ac:spMk id="3" creationId="{D60D5B06-8BFB-43A9-9F39-B5E7B82ED6A7}"/>
          </ac:spMkLst>
        </pc:spChg>
        <pc:spChg chg="del">
          <ac:chgData name="Elli Cosky" userId="S::ecosky@metrostratgroup.com::bfef3c8e-4860-4e5f-8032-c4c48c8a18b5" providerId="AD" clId="Web-{66D3C04C-D3C7-C5F3-4D51-4413EA5DFBC9}" dt="2021-11-29T15:08:52.493" v="15"/>
          <ac:spMkLst>
            <pc:docMk/>
            <pc:sldMk cId="2639649326" sldId="315"/>
            <ac:spMk id="6" creationId="{1A928A8B-4ABA-4D23-9F5F-60D4062733FB}"/>
          </ac:spMkLst>
        </pc:spChg>
        <pc:spChg chg="del">
          <ac:chgData name="Elli Cosky" userId="S::ecosky@metrostratgroup.com::bfef3c8e-4860-4e5f-8032-c4c48c8a18b5" providerId="AD" clId="Web-{66D3C04C-D3C7-C5F3-4D51-4413EA5DFBC9}" dt="2021-11-29T15:08:40.087" v="4"/>
          <ac:spMkLst>
            <pc:docMk/>
            <pc:sldMk cId="2639649326" sldId="315"/>
            <ac:spMk id="12" creationId="{FC84F63F-1AF3-4914-B8B2-910482153505}"/>
          </ac:spMkLst>
        </pc:spChg>
        <pc:spChg chg="del">
          <ac:chgData name="Elli Cosky" userId="S::ecosky@metrostratgroup.com::bfef3c8e-4860-4e5f-8032-c4c48c8a18b5" providerId="AD" clId="Web-{66D3C04C-D3C7-C5F3-4D51-4413EA5DFBC9}" dt="2021-11-29T15:08:36.447" v="1"/>
          <ac:spMkLst>
            <pc:docMk/>
            <pc:sldMk cId="2639649326" sldId="315"/>
            <ac:spMk id="19" creationId="{1EE814D6-E828-4485-B72A-D97D3B569886}"/>
          </ac:spMkLst>
        </pc:spChg>
        <pc:spChg chg="del">
          <ac:chgData name="Elli Cosky" userId="S::ecosky@metrostratgroup.com::bfef3c8e-4860-4e5f-8032-c4c48c8a18b5" providerId="AD" clId="Web-{66D3C04C-D3C7-C5F3-4D51-4413EA5DFBC9}" dt="2021-11-29T15:08:42.337" v="6"/>
          <ac:spMkLst>
            <pc:docMk/>
            <pc:sldMk cId="2639649326" sldId="315"/>
            <ac:spMk id="77" creationId="{023234D6-8EBF-4801-88A6-B77F01B0B9AA}"/>
          </ac:spMkLst>
        </pc:spChg>
        <pc:spChg chg="del mod topLvl">
          <ac:chgData name="Elli Cosky" userId="S::ecosky@metrostratgroup.com::bfef3c8e-4860-4e5f-8032-c4c48c8a18b5" providerId="AD" clId="Web-{66D3C04C-D3C7-C5F3-4D51-4413EA5DFBC9}" dt="2021-11-29T15:08:48.431" v="12"/>
          <ac:spMkLst>
            <pc:docMk/>
            <pc:sldMk cId="2639649326" sldId="315"/>
            <ac:spMk id="95" creationId="{F3D84DB2-C572-4A77-9224-352DCF49779E}"/>
          </ac:spMkLst>
        </pc:spChg>
        <pc:spChg chg="del mod topLvl">
          <ac:chgData name="Elli Cosky" userId="S::ecosky@metrostratgroup.com::bfef3c8e-4860-4e5f-8032-c4c48c8a18b5" providerId="AD" clId="Web-{66D3C04C-D3C7-C5F3-4D51-4413EA5DFBC9}" dt="2021-11-29T15:08:49.415" v="13"/>
          <ac:spMkLst>
            <pc:docMk/>
            <pc:sldMk cId="2639649326" sldId="315"/>
            <ac:spMk id="103" creationId="{92C6F33B-0655-4602-BB6D-70EEF824CF62}"/>
          </ac:spMkLst>
        </pc:spChg>
        <pc:grpChg chg="del">
          <ac:chgData name="Elli Cosky" userId="S::ecosky@metrostratgroup.com::bfef3c8e-4860-4e5f-8032-c4c48c8a18b5" providerId="AD" clId="Web-{66D3C04C-D3C7-C5F3-4D51-4413EA5DFBC9}" dt="2021-11-29T15:08:48.431" v="12"/>
          <ac:grpSpMkLst>
            <pc:docMk/>
            <pc:sldMk cId="2639649326" sldId="315"/>
            <ac:grpSpMk id="105" creationId="{BC29C239-2CC0-4674-BCDF-93EE5D3E8D4D}"/>
          </ac:grpSpMkLst>
        </pc:grpChg>
        <pc:grpChg chg="del">
          <ac:chgData name="Elli Cosky" userId="S::ecosky@metrostratgroup.com::bfef3c8e-4860-4e5f-8032-c4c48c8a18b5" providerId="AD" clId="Web-{66D3C04C-D3C7-C5F3-4D51-4413EA5DFBC9}" dt="2021-11-29T15:08:40.087" v="3"/>
          <ac:grpSpMkLst>
            <pc:docMk/>
            <pc:sldMk cId="2639649326" sldId="315"/>
            <ac:grpSpMk id="110" creationId="{C789618F-D85E-4D11-83A8-C011C06FFCEE}"/>
          </ac:grpSpMkLst>
        </pc:grpChg>
        <pc:grpChg chg="del">
          <ac:chgData name="Elli Cosky" userId="S::ecosky@metrostratgroup.com::bfef3c8e-4860-4e5f-8032-c4c48c8a18b5" providerId="AD" clId="Web-{66D3C04C-D3C7-C5F3-4D51-4413EA5DFBC9}" dt="2021-11-29T15:08:43.056" v="7"/>
          <ac:grpSpMkLst>
            <pc:docMk/>
            <pc:sldMk cId="2639649326" sldId="315"/>
            <ac:grpSpMk id="111" creationId="{34F2D6F2-ACB5-40F2-ADCD-6E37E14A9149}"/>
          </ac:grpSpMkLst>
        </pc:grpChg>
        <pc:grpChg chg="del">
          <ac:chgData name="Elli Cosky" userId="S::ecosky@metrostratgroup.com::bfef3c8e-4860-4e5f-8032-c4c48c8a18b5" providerId="AD" clId="Web-{66D3C04C-D3C7-C5F3-4D51-4413EA5DFBC9}" dt="2021-11-29T15:08:40.072" v="2"/>
          <ac:grpSpMkLst>
            <pc:docMk/>
            <pc:sldMk cId="2639649326" sldId="315"/>
            <ac:grpSpMk id="112" creationId="{3FA51676-0239-4640-B82F-8675B773783A}"/>
          </ac:grpSpMkLst>
        </pc:grpChg>
        <pc:grpChg chg="del">
          <ac:chgData name="Elli Cosky" userId="S::ecosky@metrostratgroup.com::bfef3c8e-4860-4e5f-8032-c4c48c8a18b5" providerId="AD" clId="Web-{66D3C04C-D3C7-C5F3-4D51-4413EA5DFBC9}" dt="2021-11-29T15:08:44.509" v="8"/>
          <ac:grpSpMkLst>
            <pc:docMk/>
            <pc:sldMk cId="2639649326" sldId="315"/>
            <ac:grpSpMk id="113" creationId="{A0641939-FF79-451A-9EE4-01EA8739327F}"/>
          </ac:grpSpMkLst>
        </pc:grpChg>
        <pc:graphicFrameChg chg="add del mod modGraphic">
          <ac:chgData name="Elli Cosky" userId="S::ecosky@metrostratgroup.com::bfef3c8e-4860-4e5f-8032-c4c48c8a18b5" providerId="AD" clId="Web-{66D3C04C-D3C7-C5F3-4D51-4413EA5DFBC9}" dt="2021-11-29T15:10:00.962" v="29"/>
          <ac:graphicFrameMkLst>
            <pc:docMk/>
            <pc:sldMk cId="2639649326" sldId="315"/>
            <ac:graphicFrameMk id="8" creationId="{79B15AAB-7524-421B-B07B-F9AA749349D8}"/>
          </ac:graphicFrameMkLst>
        </pc:graphicFrameChg>
        <pc:picChg chg="add mod modCrop">
          <ac:chgData name="Elli Cosky" userId="S::ecosky@metrostratgroup.com::bfef3c8e-4860-4e5f-8032-c4c48c8a18b5" providerId="AD" clId="Web-{66D3C04C-D3C7-C5F3-4D51-4413EA5DFBC9}" dt="2021-11-29T15:10:37.039" v="36" actId="14100"/>
          <ac:picMkLst>
            <pc:docMk/>
            <pc:sldMk cId="2639649326" sldId="315"/>
            <ac:picMk id="9" creationId="{D5C303B7-9997-44D4-BB83-E4D1937C0203}"/>
          </ac:picMkLst>
        </pc:picChg>
        <pc:picChg chg="add del mod">
          <ac:chgData name="Elli Cosky" userId="S::ecosky@metrostratgroup.com::bfef3c8e-4860-4e5f-8032-c4c48c8a18b5" providerId="AD" clId="Web-{66D3C04C-D3C7-C5F3-4D51-4413EA5DFBC9}" dt="2021-11-29T15:10:48.211" v="38"/>
          <ac:picMkLst>
            <pc:docMk/>
            <pc:sldMk cId="2639649326" sldId="315"/>
            <ac:picMk id="10" creationId="{F9CCA516-1532-476A-B992-771AF262A7C6}"/>
          </ac:picMkLst>
        </pc:picChg>
        <pc:cxnChg chg="del">
          <ac:chgData name="Elli Cosky" userId="S::ecosky@metrostratgroup.com::bfef3c8e-4860-4e5f-8032-c4c48c8a18b5" providerId="AD" clId="Web-{66D3C04C-D3C7-C5F3-4D51-4413EA5DFBC9}" dt="2021-11-29T15:08:51.134" v="14"/>
          <ac:cxnSpMkLst>
            <pc:docMk/>
            <pc:sldMk cId="2639649326" sldId="315"/>
            <ac:cxnSpMk id="27" creationId="{4906AE62-1F7C-450A-BDAA-94135C2660A5}"/>
          </ac:cxnSpMkLst>
        </pc:cxnChg>
        <pc:cxnChg chg="del">
          <ac:chgData name="Elli Cosky" userId="S::ecosky@metrostratgroup.com::bfef3c8e-4860-4e5f-8032-c4c48c8a18b5" providerId="AD" clId="Web-{66D3C04C-D3C7-C5F3-4D51-4413EA5DFBC9}" dt="2021-11-29T15:08:57.962" v="20"/>
          <ac:cxnSpMkLst>
            <pc:docMk/>
            <pc:sldMk cId="2639649326" sldId="315"/>
            <ac:cxnSpMk id="29" creationId="{C4C4141E-99AE-435A-922F-20EFA6F8EB10}"/>
          </ac:cxnSpMkLst>
        </pc:cxnChg>
        <pc:cxnChg chg="del">
          <ac:chgData name="Elli Cosky" userId="S::ecosky@metrostratgroup.com::bfef3c8e-4860-4e5f-8032-c4c48c8a18b5" providerId="AD" clId="Web-{66D3C04C-D3C7-C5F3-4D51-4413EA5DFBC9}" dt="2021-11-29T15:08:55.290" v="17"/>
          <ac:cxnSpMkLst>
            <pc:docMk/>
            <pc:sldMk cId="2639649326" sldId="315"/>
            <ac:cxnSpMk id="30" creationId="{B374DC4C-9596-4B76-AB32-1AAEE394781B}"/>
          </ac:cxnSpMkLst>
        </pc:cxnChg>
        <pc:cxnChg chg="del">
          <ac:chgData name="Elli Cosky" userId="S::ecosky@metrostratgroup.com::bfef3c8e-4860-4e5f-8032-c4c48c8a18b5" providerId="AD" clId="Web-{66D3C04C-D3C7-C5F3-4D51-4413EA5DFBC9}" dt="2021-11-29T15:08:54.181" v="16"/>
          <ac:cxnSpMkLst>
            <pc:docMk/>
            <pc:sldMk cId="2639649326" sldId="315"/>
            <ac:cxnSpMk id="31" creationId="{96EE9A35-51D5-4B48-9037-269DE7F31AE1}"/>
          </ac:cxnSpMkLst>
        </pc:cxnChg>
        <pc:cxnChg chg="del">
          <ac:chgData name="Elli Cosky" userId="S::ecosky@metrostratgroup.com::bfef3c8e-4860-4e5f-8032-c4c48c8a18b5" providerId="AD" clId="Web-{66D3C04C-D3C7-C5F3-4D51-4413EA5DFBC9}" dt="2021-11-29T15:08:56.212" v="18"/>
          <ac:cxnSpMkLst>
            <pc:docMk/>
            <pc:sldMk cId="2639649326" sldId="315"/>
            <ac:cxnSpMk id="32" creationId="{97FB467B-94EA-4F03-8968-B47E7E98E43A}"/>
          </ac:cxnSpMkLst>
        </pc:cxnChg>
        <pc:cxnChg chg="del">
          <ac:chgData name="Elli Cosky" userId="S::ecosky@metrostratgroup.com::bfef3c8e-4860-4e5f-8032-c4c48c8a18b5" providerId="AD" clId="Web-{66D3C04C-D3C7-C5F3-4D51-4413EA5DFBC9}" dt="2021-11-29T15:08:57.025" v="19"/>
          <ac:cxnSpMkLst>
            <pc:docMk/>
            <pc:sldMk cId="2639649326" sldId="315"/>
            <ac:cxnSpMk id="33" creationId="{E54BF9EC-C0D6-4906-9771-F883E0DCAA37}"/>
          </ac:cxnSpMkLst>
        </pc:cxnChg>
      </pc:sldChg>
      <pc:sldChg chg="addSp delSp modSp modNotes">
        <pc:chgData name="Elli Cosky" userId="S::ecosky@metrostratgroup.com::bfef3c8e-4860-4e5f-8032-c4c48c8a18b5" providerId="AD" clId="Web-{66D3C04C-D3C7-C5F3-4D51-4413EA5DFBC9}" dt="2021-11-29T15:15:13.021" v="58" actId="1076"/>
        <pc:sldMkLst>
          <pc:docMk/>
          <pc:sldMk cId="14682096" sldId="321"/>
        </pc:sldMkLst>
        <pc:spChg chg="del">
          <ac:chgData name="Elli Cosky" userId="S::ecosky@metrostratgroup.com::bfef3c8e-4860-4e5f-8032-c4c48c8a18b5" providerId="AD" clId="Web-{66D3C04C-D3C7-C5F3-4D51-4413EA5DFBC9}" dt="2021-11-29T15:12:36.476" v="40"/>
          <ac:spMkLst>
            <pc:docMk/>
            <pc:sldMk cId="14682096" sldId="321"/>
            <ac:spMk id="3" creationId="{F1B77778-416A-4EBA-8212-4364BD347099}"/>
          </ac:spMkLst>
        </pc:spChg>
        <pc:picChg chg="add del mod">
          <ac:chgData name="Elli Cosky" userId="S::ecosky@metrostratgroup.com::bfef3c8e-4860-4e5f-8032-c4c48c8a18b5" providerId="AD" clId="Web-{66D3C04C-D3C7-C5F3-4D51-4413EA5DFBC9}" dt="2021-11-29T15:12:49.101" v="43"/>
          <ac:picMkLst>
            <pc:docMk/>
            <pc:sldMk cId="14682096" sldId="321"/>
            <ac:picMk id="5" creationId="{F7D0E8C3-B162-4CC0-AEC9-78F834CD53C1}"/>
          </ac:picMkLst>
        </pc:picChg>
        <pc:picChg chg="add mod">
          <ac:chgData name="Elli Cosky" userId="S::ecosky@metrostratgroup.com::bfef3c8e-4860-4e5f-8032-c4c48c8a18b5" providerId="AD" clId="Web-{66D3C04C-D3C7-C5F3-4D51-4413EA5DFBC9}" dt="2021-11-29T15:15:13.021" v="58" actId="1076"/>
          <ac:picMkLst>
            <pc:docMk/>
            <pc:sldMk cId="14682096" sldId="321"/>
            <ac:picMk id="6" creationId="{6BA6B197-3237-4273-9B0E-71D43E6478FF}"/>
          </ac:picMkLst>
        </pc:picChg>
      </pc:sldChg>
      <pc:sldChg chg="del">
        <pc:chgData name="Elli Cosky" userId="S::ecosky@metrostratgroup.com::bfef3c8e-4860-4e5f-8032-c4c48c8a18b5" providerId="AD" clId="Web-{66D3C04C-D3C7-C5F3-4D51-4413EA5DFBC9}" dt="2021-11-29T15:07:33.213" v="0"/>
        <pc:sldMkLst>
          <pc:docMk/>
          <pc:sldMk cId="2791353847" sldId="323"/>
        </pc:sldMkLst>
      </pc:sldChg>
    </pc:docChg>
  </pc:docChgLst>
  <pc:docChgLst>
    <pc:chgData name="Elli Cosky" userId="S::ecosky@metrostratgroup.com::bfef3c8e-4860-4e5f-8032-c4c48c8a18b5" providerId="AD" clId="Web-{02236285-F3F9-9201-E335-9C104EB10ECD}"/>
    <pc:docChg chg="modSld">
      <pc:chgData name="Elli Cosky" userId="S::ecosky@metrostratgroup.com::bfef3c8e-4860-4e5f-8032-c4c48c8a18b5" providerId="AD" clId="Web-{02236285-F3F9-9201-E335-9C104EB10ECD}" dt="2022-05-10T18:51:23.966" v="177"/>
      <pc:docMkLst>
        <pc:docMk/>
      </pc:docMkLst>
      <pc:sldChg chg="modNotes">
        <pc:chgData name="Elli Cosky" userId="S::ecosky@metrostratgroup.com::bfef3c8e-4860-4e5f-8032-c4c48c8a18b5" providerId="AD" clId="Web-{02236285-F3F9-9201-E335-9C104EB10ECD}" dt="2022-05-10T18:51:23.966" v="177"/>
        <pc:sldMkLst>
          <pc:docMk/>
          <pc:sldMk cId="587933338" sldId="256"/>
        </pc:sldMkLst>
      </pc:sldChg>
      <pc:sldChg chg="modNotes">
        <pc:chgData name="Elli Cosky" userId="S::ecosky@metrostratgroup.com::bfef3c8e-4860-4e5f-8032-c4c48c8a18b5" providerId="AD" clId="Web-{02236285-F3F9-9201-E335-9C104EB10ECD}" dt="2022-05-10T18:49:48.760" v="143"/>
        <pc:sldMkLst>
          <pc:docMk/>
          <pc:sldMk cId="617029908" sldId="323"/>
        </pc:sldMkLst>
      </pc:sldChg>
    </pc:docChg>
  </pc:docChgLst>
  <pc:docChgLst>
    <pc:chgData name="Christi Vitello" userId="32e0583f-42aa-43d1-93d7-6198488a9560" providerId="ADAL" clId="{354E5605-0859-452D-BA55-B8874F8C49A9}"/>
    <pc:docChg chg="custSel modSld">
      <pc:chgData name="Christi Vitello" userId="32e0583f-42aa-43d1-93d7-6198488a9560" providerId="ADAL" clId="{354E5605-0859-452D-BA55-B8874F8C49A9}" dt="2021-10-26T17:51:47.943" v="3" actId="1589"/>
      <pc:docMkLst>
        <pc:docMk/>
      </pc:docMkLst>
      <pc:sldChg chg="modSp mod addCm modCm">
        <pc:chgData name="Christi Vitello" userId="32e0583f-42aa-43d1-93d7-6198488a9560" providerId="ADAL" clId="{354E5605-0859-452D-BA55-B8874F8C49A9}" dt="2021-10-26T17:51:47.943" v="3" actId="1589"/>
        <pc:sldMkLst>
          <pc:docMk/>
          <pc:sldMk cId="2674471113" sldId="257"/>
        </pc:sldMkLst>
        <pc:picChg chg="mod">
          <ac:chgData name="Christi Vitello" userId="32e0583f-42aa-43d1-93d7-6198488a9560" providerId="ADAL" clId="{354E5605-0859-452D-BA55-B8874F8C49A9}" dt="2021-10-26T17:51:42.254" v="1" actId="14100"/>
          <ac:picMkLst>
            <pc:docMk/>
            <pc:sldMk cId="2674471113" sldId="257"/>
            <ac:picMk id="20" creationId="{821EB423-742F-4A17-B6BE-A2BD3064033C}"/>
          </ac:picMkLst>
        </pc:picChg>
      </pc:sldChg>
    </pc:docChg>
  </pc:docChgLst>
  <pc:docChgLst>
    <pc:chgData name="Elli Cosky" userId="S::ecosky@metrostratgroup.com::bfef3c8e-4860-4e5f-8032-c4c48c8a18b5" providerId="AD" clId="Web-{10933350-0B60-3CFA-80FF-52B930F08EAD}"/>
    <pc:docChg chg="modSld">
      <pc:chgData name="Elli Cosky" userId="S::ecosky@metrostratgroup.com::bfef3c8e-4860-4e5f-8032-c4c48c8a18b5" providerId="AD" clId="Web-{10933350-0B60-3CFA-80FF-52B930F08EAD}" dt="2022-05-09T16:39:24.108" v="84"/>
      <pc:docMkLst>
        <pc:docMk/>
      </pc:docMkLst>
      <pc:sldChg chg="addSp modSp delCm">
        <pc:chgData name="Elli Cosky" userId="S::ecosky@metrostratgroup.com::bfef3c8e-4860-4e5f-8032-c4c48c8a18b5" providerId="AD" clId="Web-{10933350-0B60-3CFA-80FF-52B930F08EAD}" dt="2022-05-09T15:47:33.210" v="8"/>
        <pc:sldMkLst>
          <pc:docMk/>
          <pc:sldMk cId="2674471113" sldId="257"/>
        </pc:sldMkLst>
        <pc:picChg chg="add mod">
          <ac:chgData name="Elli Cosky" userId="S::ecosky@metrostratgroup.com::bfef3c8e-4860-4e5f-8032-c4c48c8a18b5" providerId="AD" clId="Web-{10933350-0B60-3CFA-80FF-52B930F08EAD}" dt="2022-05-09T15:47:22.101" v="7" actId="1076"/>
          <ac:picMkLst>
            <pc:docMk/>
            <pc:sldMk cId="2674471113" sldId="257"/>
            <ac:picMk id="4" creationId="{854F37B6-9894-9F45-8934-7BF4EEC69AA9}"/>
          </ac:picMkLst>
        </pc:picChg>
      </pc:sldChg>
      <pc:sldChg chg="addCm">
        <pc:chgData name="Elli Cosky" userId="S::ecosky@metrostratgroup.com::bfef3c8e-4860-4e5f-8032-c4c48c8a18b5" providerId="AD" clId="Web-{10933350-0B60-3CFA-80FF-52B930F08EAD}" dt="2022-05-09T16:21:00.335" v="59"/>
        <pc:sldMkLst>
          <pc:docMk/>
          <pc:sldMk cId="972107781" sldId="292"/>
        </pc:sldMkLst>
      </pc:sldChg>
      <pc:sldChg chg="addSp delSp modSp">
        <pc:chgData name="Elli Cosky" userId="S::ecosky@metrostratgroup.com::bfef3c8e-4860-4e5f-8032-c4c48c8a18b5" providerId="AD" clId="Web-{10933350-0B60-3CFA-80FF-52B930F08EAD}" dt="2022-05-09T16:39:24.108" v="84"/>
        <pc:sldMkLst>
          <pc:docMk/>
          <pc:sldMk cId="2070643490" sldId="293"/>
        </pc:sldMkLst>
        <pc:spChg chg="add">
          <ac:chgData name="Elli Cosky" userId="S::ecosky@metrostratgroup.com::bfef3c8e-4860-4e5f-8032-c4c48c8a18b5" providerId="AD" clId="Web-{10933350-0B60-3CFA-80FF-52B930F08EAD}" dt="2022-05-09T16:38:07.921" v="73"/>
          <ac:spMkLst>
            <pc:docMk/>
            <pc:sldMk cId="2070643490" sldId="293"/>
            <ac:spMk id="2" creationId="{9C942DBF-D48C-BD5A-2C51-F8244F2ACECA}"/>
          </ac:spMkLst>
        </pc:spChg>
        <pc:spChg chg="mod">
          <ac:chgData name="Elli Cosky" userId="S::ecosky@metrostratgroup.com::bfef3c8e-4860-4e5f-8032-c4c48c8a18b5" providerId="AD" clId="Web-{10933350-0B60-3CFA-80FF-52B930F08EAD}" dt="2022-05-09T16:21:37.006" v="64" actId="20577"/>
          <ac:spMkLst>
            <pc:docMk/>
            <pc:sldMk cId="2070643490" sldId="293"/>
            <ac:spMk id="5" creationId="{28C5DF0A-3759-4F42-B4CD-709DA6E0DBA1}"/>
          </ac:spMkLst>
        </pc:spChg>
        <pc:spChg chg="mod ord">
          <ac:chgData name="Elli Cosky" userId="S::ecosky@metrostratgroup.com::bfef3c8e-4860-4e5f-8032-c4c48c8a18b5" providerId="AD" clId="Web-{10933350-0B60-3CFA-80FF-52B930F08EAD}" dt="2022-05-09T16:38:15.843" v="74" actId="1076"/>
          <ac:spMkLst>
            <pc:docMk/>
            <pc:sldMk cId="2070643490" sldId="293"/>
            <ac:spMk id="10" creationId="{75E4AA2A-45AC-9D73-6D61-0976565C5D04}"/>
          </ac:spMkLst>
        </pc:spChg>
        <pc:picChg chg="mod">
          <ac:chgData name="Elli Cosky" userId="S::ecosky@metrostratgroup.com::bfef3c8e-4860-4e5f-8032-c4c48c8a18b5" providerId="AD" clId="Web-{10933350-0B60-3CFA-80FF-52B930F08EAD}" dt="2022-05-09T16:22:06.616" v="69" actId="1076"/>
          <ac:picMkLst>
            <pc:docMk/>
            <pc:sldMk cId="2070643490" sldId="293"/>
            <ac:picMk id="4" creationId="{E4CCC939-A3A6-4447-C7DF-B0CDD6E8F6F5}"/>
          </ac:picMkLst>
        </pc:picChg>
        <pc:picChg chg="mod">
          <ac:chgData name="Elli Cosky" userId="S::ecosky@metrostratgroup.com::bfef3c8e-4860-4e5f-8032-c4c48c8a18b5" providerId="AD" clId="Web-{10933350-0B60-3CFA-80FF-52B930F08EAD}" dt="2022-05-09T16:38:03.358" v="72" actId="1076"/>
          <ac:picMkLst>
            <pc:docMk/>
            <pc:sldMk cId="2070643490" sldId="293"/>
            <ac:picMk id="7" creationId="{46AB8731-BC9D-BEF7-F506-7F5D3913F71B}"/>
          </ac:picMkLst>
        </pc:picChg>
        <pc:picChg chg="mod">
          <ac:chgData name="Elli Cosky" userId="S::ecosky@metrostratgroup.com::bfef3c8e-4860-4e5f-8032-c4c48c8a18b5" providerId="AD" clId="Web-{10933350-0B60-3CFA-80FF-52B930F08EAD}" dt="2022-05-09T16:21:37.131" v="66" actId="1076"/>
          <ac:picMkLst>
            <pc:docMk/>
            <pc:sldMk cId="2070643490" sldId="293"/>
            <ac:picMk id="9" creationId="{EABF4FF2-5884-F27B-1D3A-68D4AF3CBCD9}"/>
          </ac:picMkLst>
        </pc:picChg>
        <pc:cxnChg chg="add del mod">
          <ac:chgData name="Elli Cosky" userId="S::ecosky@metrostratgroup.com::bfef3c8e-4860-4e5f-8032-c4c48c8a18b5" providerId="AD" clId="Web-{10933350-0B60-3CFA-80FF-52B930F08EAD}" dt="2022-05-09T16:39:24.108" v="84"/>
          <ac:cxnSpMkLst>
            <pc:docMk/>
            <pc:sldMk cId="2070643490" sldId="293"/>
            <ac:cxnSpMk id="6" creationId="{FFD81A66-7BBE-96D0-42C9-578A04D2A9A1}"/>
          </ac:cxnSpMkLst>
        </pc:cxnChg>
      </pc:sldChg>
      <pc:sldChg chg="modSp">
        <pc:chgData name="Elli Cosky" userId="S::ecosky@metrostratgroup.com::bfef3c8e-4860-4e5f-8032-c4c48c8a18b5" providerId="AD" clId="Web-{10933350-0B60-3CFA-80FF-52B930F08EAD}" dt="2022-05-09T16:17:02.102" v="34" actId="1076"/>
        <pc:sldMkLst>
          <pc:docMk/>
          <pc:sldMk cId="2948608655" sldId="297"/>
        </pc:sldMkLst>
        <pc:spChg chg="mod">
          <ac:chgData name="Elli Cosky" userId="S::ecosky@metrostratgroup.com::bfef3c8e-4860-4e5f-8032-c4c48c8a18b5" providerId="AD" clId="Web-{10933350-0B60-3CFA-80FF-52B930F08EAD}" dt="2022-05-09T16:16:52.931" v="33" actId="1076"/>
          <ac:spMkLst>
            <pc:docMk/>
            <pc:sldMk cId="2948608655" sldId="297"/>
            <ac:spMk id="10" creationId="{F7B8593C-B480-40FC-BEF2-99B4D545D1E1}"/>
          </ac:spMkLst>
        </pc:spChg>
        <pc:picChg chg="mod">
          <ac:chgData name="Elli Cosky" userId="S::ecosky@metrostratgroup.com::bfef3c8e-4860-4e5f-8032-c4c48c8a18b5" providerId="AD" clId="Web-{10933350-0B60-3CFA-80FF-52B930F08EAD}" dt="2022-05-09T16:17:02.102" v="34" actId="1076"/>
          <ac:picMkLst>
            <pc:docMk/>
            <pc:sldMk cId="2948608655" sldId="297"/>
            <ac:picMk id="19" creationId="{7009C76F-069D-2F6C-7A99-03877ECE661E}"/>
          </ac:picMkLst>
        </pc:picChg>
      </pc:sldChg>
      <pc:sldChg chg="modSp">
        <pc:chgData name="Elli Cosky" userId="S::ecosky@metrostratgroup.com::bfef3c8e-4860-4e5f-8032-c4c48c8a18b5" providerId="AD" clId="Web-{10933350-0B60-3CFA-80FF-52B930F08EAD}" dt="2022-05-09T16:17:17.196" v="35" actId="1076"/>
        <pc:sldMkLst>
          <pc:docMk/>
          <pc:sldMk cId="1478227326" sldId="307"/>
        </pc:sldMkLst>
        <pc:spChg chg="mod">
          <ac:chgData name="Elli Cosky" userId="S::ecosky@metrostratgroup.com::bfef3c8e-4860-4e5f-8032-c4c48c8a18b5" providerId="AD" clId="Web-{10933350-0B60-3CFA-80FF-52B930F08EAD}" dt="2022-05-09T16:17:17.196" v="35" actId="1076"/>
          <ac:spMkLst>
            <pc:docMk/>
            <pc:sldMk cId="1478227326" sldId="307"/>
            <ac:spMk id="7" creationId="{45F5B012-934D-4C46-9FC5-35D015CB3B14}"/>
          </ac:spMkLst>
        </pc:spChg>
      </pc:sldChg>
      <pc:sldChg chg="modSp">
        <pc:chgData name="Elli Cosky" userId="S::ecosky@metrostratgroup.com::bfef3c8e-4860-4e5f-8032-c4c48c8a18b5" providerId="AD" clId="Web-{10933350-0B60-3CFA-80FF-52B930F08EAD}" dt="2022-05-09T16:18:15.930" v="42" actId="1076"/>
        <pc:sldMkLst>
          <pc:docMk/>
          <pc:sldMk cId="821373588" sldId="309"/>
        </pc:sldMkLst>
        <pc:spChg chg="mod">
          <ac:chgData name="Elli Cosky" userId="S::ecosky@metrostratgroup.com::bfef3c8e-4860-4e5f-8032-c4c48c8a18b5" providerId="AD" clId="Web-{10933350-0B60-3CFA-80FF-52B930F08EAD}" dt="2022-05-09T16:18:15.930" v="42" actId="1076"/>
          <ac:spMkLst>
            <pc:docMk/>
            <pc:sldMk cId="821373588" sldId="309"/>
            <ac:spMk id="8" creationId="{51D16D7C-48C8-48B7-8219-DFE09CF31FBB}"/>
          </ac:spMkLst>
        </pc:spChg>
      </pc:sldChg>
      <pc:sldChg chg="modSp">
        <pc:chgData name="Elli Cosky" userId="S::ecosky@metrostratgroup.com::bfef3c8e-4860-4e5f-8032-c4c48c8a18b5" providerId="AD" clId="Web-{10933350-0B60-3CFA-80FF-52B930F08EAD}" dt="2022-05-09T16:18:43.336" v="46" actId="14100"/>
        <pc:sldMkLst>
          <pc:docMk/>
          <pc:sldMk cId="712989357" sldId="310"/>
        </pc:sldMkLst>
        <pc:spChg chg="mod">
          <ac:chgData name="Elli Cosky" userId="S::ecosky@metrostratgroup.com::bfef3c8e-4860-4e5f-8032-c4c48c8a18b5" providerId="AD" clId="Web-{10933350-0B60-3CFA-80FF-52B930F08EAD}" dt="2022-05-09T16:18:43.336" v="46" actId="14100"/>
          <ac:spMkLst>
            <pc:docMk/>
            <pc:sldMk cId="712989357" sldId="310"/>
            <ac:spMk id="7" creationId="{F4CDA285-70B7-474B-BF26-E3EDD6017483}"/>
          </ac:spMkLst>
        </pc:spChg>
        <pc:picChg chg="mod">
          <ac:chgData name="Elli Cosky" userId="S::ecosky@metrostratgroup.com::bfef3c8e-4860-4e5f-8032-c4c48c8a18b5" providerId="AD" clId="Web-{10933350-0B60-3CFA-80FF-52B930F08EAD}" dt="2022-05-09T16:18:29.086" v="44" actId="1076"/>
          <ac:picMkLst>
            <pc:docMk/>
            <pc:sldMk cId="712989357" sldId="310"/>
            <ac:picMk id="3" creationId="{F35BD793-692E-5918-E994-8FC417F45BD8}"/>
          </ac:picMkLst>
        </pc:picChg>
      </pc:sldChg>
      <pc:sldChg chg="modSp">
        <pc:chgData name="Elli Cosky" userId="S::ecosky@metrostratgroup.com::bfef3c8e-4860-4e5f-8032-c4c48c8a18b5" providerId="AD" clId="Web-{10933350-0B60-3CFA-80FF-52B930F08EAD}" dt="2022-05-09T16:19:29.023" v="52" actId="1076"/>
        <pc:sldMkLst>
          <pc:docMk/>
          <pc:sldMk cId="119643259" sldId="311"/>
        </pc:sldMkLst>
        <pc:spChg chg="mod">
          <ac:chgData name="Elli Cosky" userId="S::ecosky@metrostratgroup.com::bfef3c8e-4860-4e5f-8032-c4c48c8a18b5" providerId="AD" clId="Web-{10933350-0B60-3CFA-80FF-52B930F08EAD}" dt="2022-05-09T16:19:00.383" v="48" actId="1076"/>
          <ac:spMkLst>
            <pc:docMk/>
            <pc:sldMk cId="119643259" sldId="311"/>
            <ac:spMk id="6" creationId="{B04DD3A2-1715-40FB-98B2-F4E8A993E072}"/>
          </ac:spMkLst>
        </pc:spChg>
        <pc:picChg chg="mod">
          <ac:chgData name="Elli Cosky" userId="S::ecosky@metrostratgroup.com::bfef3c8e-4860-4e5f-8032-c4c48c8a18b5" providerId="AD" clId="Web-{10933350-0B60-3CFA-80FF-52B930F08EAD}" dt="2022-05-09T16:19:29.023" v="52" actId="1076"/>
          <ac:picMkLst>
            <pc:docMk/>
            <pc:sldMk cId="119643259" sldId="311"/>
            <ac:picMk id="3" creationId="{63E73A3C-F322-B673-0DA6-C91A573EFAFF}"/>
          </ac:picMkLst>
        </pc:picChg>
      </pc:sldChg>
      <pc:sldChg chg="modSp">
        <pc:chgData name="Elli Cosky" userId="S::ecosky@metrostratgroup.com::bfef3c8e-4860-4e5f-8032-c4c48c8a18b5" providerId="AD" clId="Web-{10933350-0B60-3CFA-80FF-52B930F08EAD}" dt="2022-05-09T16:20:16.273" v="57" actId="14100"/>
        <pc:sldMkLst>
          <pc:docMk/>
          <pc:sldMk cId="838411467" sldId="312"/>
        </pc:sldMkLst>
        <pc:spChg chg="mod">
          <ac:chgData name="Elli Cosky" userId="S::ecosky@metrostratgroup.com::bfef3c8e-4860-4e5f-8032-c4c48c8a18b5" providerId="AD" clId="Web-{10933350-0B60-3CFA-80FF-52B930F08EAD}" dt="2022-05-09T16:20:07.554" v="56" actId="1076"/>
          <ac:spMkLst>
            <pc:docMk/>
            <pc:sldMk cId="838411467" sldId="312"/>
            <ac:spMk id="7" creationId="{538B9036-D0B1-4E12-AB68-868BCBA7D862}"/>
          </ac:spMkLst>
        </pc:spChg>
        <pc:picChg chg="mod">
          <ac:chgData name="Elli Cosky" userId="S::ecosky@metrostratgroup.com::bfef3c8e-4860-4e5f-8032-c4c48c8a18b5" providerId="AD" clId="Web-{10933350-0B60-3CFA-80FF-52B930F08EAD}" dt="2022-05-09T16:20:16.273" v="57" actId="14100"/>
          <ac:picMkLst>
            <pc:docMk/>
            <pc:sldMk cId="838411467" sldId="312"/>
            <ac:picMk id="3" creationId="{393F82F8-5EB0-5B7B-2809-8D3FF6A8BF89}"/>
          </ac:picMkLst>
        </pc:picChg>
      </pc:sldChg>
      <pc:sldChg chg="modSp">
        <pc:chgData name="Elli Cosky" userId="S::ecosky@metrostratgroup.com::bfef3c8e-4860-4e5f-8032-c4c48c8a18b5" providerId="AD" clId="Web-{10933350-0B60-3CFA-80FF-52B930F08EAD}" dt="2022-05-09T16:17:31.883" v="37" actId="1076"/>
        <pc:sldMkLst>
          <pc:docMk/>
          <pc:sldMk cId="3778206976" sldId="313"/>
        </pc:sldMkLst>
        <pc:spChg chg="mod">
          <ac:chgData name="Elli Cosky" userId="S::ecosky@metrostratgroup.com::bfef3c8e-4860-4e5f-8032-c4c48c8a18b5" providerId="AD" clId="Web-{10933350-0B60-3CFA-80FF-52B930F08EAD}" dt="2022-05-09T16:17:27.962" v="36" actId="1076"/>
          <ac:spMkLst>
            <pc:docMk/>
            <pc:sldMk cId="3778206976" sldId="313"/>
            <ac:spMk id="7" creationId="{E363667D-B0BE-4790-8EA7-7D803B091D67}"/>
          </ac:spMkLst>
        </pc:spChg>
        <pc:grpChg chg="mod">
          <ac:chgData name="Elli Cosky" userId="S::ecosky@metrostratgroup.com::bfef3c8e-4860-4e5f-8032-c4c48c8a18b5" providerId="AD" clId="Web-{10933350-0B60-3CFA-80FF-52B930F08EAD}" dt="2022-05-09T16:17:31.883" v="37" actId="1076"/>
          <ac:grpSpMkLst>
            <pc:docMk/>
            <pc:sldMk cId="3778206976" sldId="313"/>
            <ac:grpSpMk id="10" creationId="{F3A9B44E-AFF3-8A0D-1476-E194D7388F55}"/>
          </ac:grpSpMkLst>
        </pc:grpChg>
      </pc:sldChg>
      <pc:sldChg chg="modSp">
        <pc:chgData name="Elli Cosky" userId="S::ecosky@metrostratgroup.com::bfef3c8e-4860-4e5f-8032-c4c48c8a18b5" providerId="AD" clId="Web-{10933350-0B60-3CFA-80FF-52B930F08EAD}" dt="2022-05-09T16:18:06.508" v="41" actId="1076"/>
        <pc:sldMkLst>
          <pc:docMk/>
          <pc:sldMk cId="3555055912" sldId="314"/>
        </pc:sldMkLst>
        <pc:spChg chg="mod">
          <ac:chgData name="Elli Cosky" userId="S::ecosky@metrostratgroup.com::bfef3c8e-4860-4e5f-8032-c4c48c8a18b5" providerId="AD" clId="Web-{10933350-0B60-3CFA-80FF-52B930F08EAD}" dt="2022-05-09T16:18:06.508" v="41" actId="1076"/>
          <ac:spMkLst>
            <pc:docMk/>
            <pc:sldMk cId="3555055912" sldId="314"/>
            <ac:spMk id="6" creationId="{FAAEC709-BE75-408A-A10C-380A9C4F7292}"/>
          </ac:spMkLst>
        </pc:spChg>
        <pc:picChg chg="mod">
          <ac:chgData name="Elli Cosky" userId="S::ecosky@metrostratgroup.com::bfef3c8e-4860-4e5f-8032-c4c48c8a18b5" providerId="AD" clId="Web-{10933350-0B60-3CFA-80FF-52B930F08EAD}" dt="2022-05-09T16:18:00.852" v="40" actId="1076"/>
          <ac:picMkLst>
            <pc:docMk/>
            <pc:sldMk cId="3555055912" sldId="314"/>
            <ac:picMk id="7" creationId="{1C3D2483-04E0-531E-6DE4-4B2A40F147A2}"/>
          </ac:picMkLst>
        </pc:picChg>
      </pc:sldChg>
      <pc:sldChg chg="modSp">
        <pc:chgData name="Elli Cosky" userId="S::ecosky@metrostratgroup.com::bfef3c8e-4860-4e5f-8032-c4c48c8a18b5" providerId="AD" clId="Web-{10933350-0B60-3CFA-80FF-52B930F08EAD}" dt="2022-05-09T16:17:48.899" v="38" actId="1076"/>
        <pc:sldMkLst>
          <pc:docMk/>
          <pc:sldMk cId="1589094049" sldId="316"/>
        </pc:sldMkLst>
        <pc:spChg chg="mod">
          <ac:chgData name="Elli Cosky" userId="S::ecosky@metrostratgroup.com::bfef3c8e-4860-4e5f-8032-c4c48c8a18b5" providerId="AD" clId="Web-{10933350-0B60-3CFA-80FF-52B930F08EAD}" dt="2022-05-09T16:17:48.899" v="38" actId="1076"/>
          <ac:spMkLst>
            <pc:docMk/>
            <pc:sldMk cId="1589094049" sldId="316"/>
            <ac:spMk id="7" creationId="{F27F73B5-53A7-4F56-8FEC-6806F9335B8B}"/>
          </ac:spMkLst>
        </pc:spChg>
      </pc:sldChg>
      <pc:sldChg chg="modSp">
        <pc:chgData name="Elli Cosky" userId="S::ecosky@metrostratgroup.com::bfef3c8e-4860-4e5f-8032-c4c48c8a18b5" providerId="AD" clId="Web-{10933350-0B60-3CFA-80FF-52B930F08EAD}" dt="2022-05-09T16:18:52.055" v="47" actId="1076"/>
        <pc:sldMkLst>
          <pc:docMk/>
          <pc:sldMk cId="4079492582" sldId="317"/>
        </pc:sldMkLst>
        <pc:spChg chg="mod">
          <ac:chgData name="Elli Cosky" userId="S::ecosky@metrostratgroup.com::bfef3c8e-4860-4e5f-8032-c4c48c8a18b5" providerId="AD" clId="Web-{10933350-0B60-3CFA-80FF-52B930F08EAD}" dt="2022-05-09T16:18:52.055" v="47" actId="1076"/>
          <ac:spMkLst>
            <pc:docMk/>
            <pc:sldMk cId="4079492582" sldId="317"/>
            <ac:spMk id="6" creationId="{E7E912E7-6EC5-4172-9961-7601C17BDC91}"/>
          </ac:spMkLst>
        </pc:spChg>
      </pc:sldChg>
      <pc:sldChg chg="modSp">
        <pc:chgData name="Elli Cosky" userId="S::ecosky@metrostratgroup.com::bfef3c8e-4860-4e5f-8032-c4c48c8a18b5" providerId="AD" clId="Web-{10933350-0B60-3CFA-80FF-52B930F08EAD}" dt="2022-05-09T16:19:46.523" v="53" actId="1076"/>
        <pc:sldMkLst>
          <pc:docMk/>
          <pc:sldMk cId="151919481" sldId="318"/>
        </pc:sldMkLst>
        <pc:spChg chg="mod">
          <ac:chgData name="Elli Cosky" userId="S::ecosky@metrostratgroup.com::bfef3c8e-4860-4e5f-8032-c4c48c8a18b5" providerId="AD" clId="Web-{10933350-0B60-3CFA-80FF-52B930F08EAD}" dt="2022-05-09T16:19:46.523" v="53" actId="1076"/>
          <ac:spMkLst>
            <pc:docMk/>
            <pc:sldMk cId="151919481" sldId="318"/>
            <ac:spMk id="6" creationId="{F456C01B-B55C-484E-8B88-FB8AB2404270}"/>
          </ac:spMkLst>
        </pc:spChg>
      </pc:sldChg>
      <pc:sldChg chg="modSp">
        <pc:chgData name="Elli Cosky" userId="S::ecosky@metrostratgroup.com::bfef3c8e-4860-4e5f-8032-c4c48c8a18b5" providerId="AD" clId="Web-{10933350-0B60-3CFA-80FF-52B930F08EAD}" dt="2022-05-09T16:20:26.944" v="58" actId="1076"/>
        <pc:sldMkLst>
          <pc:docMk/>
          <pc:sldMk cId="1674800748" sldId="319"/>
        </pc:sldMkLst>
        <pc:spChg chg="mod">
          <ac:chgData name="Elli Cosky" userId="S::ecosky@metrostratgroup.com::bfef3c8e-4860-4e5f-8032-c4c48c8a18b5" providerId="AD" clId="Web-{10933350-0B60-3CFA-80FF-52B930F08EAD}" dt="2022-05-09T16:20:26.944" v="58" actId="1076"/>
          <ac:spMkLst>
            <pc:docMk/>
            <pc:sldMk cId="1674800748" sldId="319"/>
            <ac:spMk id="6" creationId="{A59273DD-D2CF-4D38-961F-758C7BF41F46}"/>
          </ac:spMkLst>
        </pc:spChg>
      </pc:sldChg>
      <pc:sldChg chg="addSp delSp modSp delCm">
        <pc:chgData name="Elli Cosky" userId="S::ecosky@metrostratgroup.com::bfef3c8e-4860-4e5f-8032-c4c48c8a18b5" providerId="AD" clId="Web-{10933350-0B60-3CFA-80FF-52B930F08EAD}" dt="2022-05-09T16:15:46.494" v="32"/>
        <pc:sldMkLst>
          <pc:docMk/>
          <pc:sldMk cId="2782758011" sldId="328"/>
        </pc:sldMkLst>
        <pc:cxnChg chg="add del mod">
          <ac:chgData name="Elli Cosky" userId="S::ecosky@metrostratgroup.com::bfef3c8e-4860-4e5f-8032-c4c48c8a18b5" providerId="AD" clId="Web-{10933350-0B60-3CFA-80FF-52B930F08EAD}" dt="2022-05-09T16:05:19.701" v="31"/>
          <ac:cxnSpMkLst>
            <pc:docMk/>
            <pc:sldMk cId="2782758011" sldId="328"/>
            <ac:cxnSpMk id="3" creationId="{293710D0-C7BC-B5E4-7872-DB9928484E75}"/>
          </ac:cxnSpMkLst>
        </pc:cxnChg>
        <pc:cxnChg chg="mod">
          <ac:chgData name="Elli Cosky" userId="S::ecosky@metrostratgroup.com::bfef3c8e-4860-4e5f-8032-c4c48c8a18b5" providerId="AD" clId="Web-{10933350-0B60-3CFA-80FF-52B930F08EAD}" dt="2022-05-09T16:04:56.952" v="27" actId="14100"/>
          <ac:cxnSpMkLst>
            <pc:docMk/>
            <pc:sldMk cId="2782758011" sldId="328"/>
            <ac:cxnSpMk id="15" creationId="{D89A5166-2A91-40BF-8740-5AA38AFB19D1}"/>
          </ac:cxnSpMkLst>
        </pc:cxnChg>
        <pc:cxnChg chg="mod">
          <ac:chgData name="Elli Cosky" userId="S::ecosky@metrostratgroup.com::bfef3c8e-4860-4e5f-8032-c4c48c8a18b5" providerId="AD" clId="Web-{10933350-0B60-3CFA-80FF-52B930F08EAD}" dt="2022-05-09T16:05:15.467" v="30" actId="14100"/>
          <ac:cxnSpMkLst>
            <pc:docMk/>
            <pc:sldMk cId="2782758011" sldId="328"/>
            <ac:cxnSpMk id="17" creationId="{0DCAA110-9F55-4881-ACCB-825135E7A4C5}"/>
          </ac:cxnSpMkLst>
        </pc:cxnChg>
      </pc:sldChg>
    </pc:docChg>
  </pc:docChgLst>
  <pc:docChgLst>
    <pc:chgData name="Elli Cosky" userId="S::ecosky@metrostratgroup.com::bfef3c8e-4860-4e5f-8032-c4c48c8a18b5" providerId="AD" clId="Web-{FBA2C9B9-7C00-7C3F-507E-AF2A358D4430}"/>
    <pc:docChg chg="modSld">
      <pc:chgData name="Elli Cosky" userId="S::ecosky@metrostratgroup.com::bfef3c8e-4860-4e5f-8032-c4c48c8a18b5" providerId="AD" clId="Web-{FBA2C9B9-7C00-7C3F-507E-AF2A358D4430}" dt="2021-11-18T20:19:59.343" v="7" actId="1076"/>
      <pc:docMkLst>
        <pc:docMk/>
      </pc:docMkLst>
      <pc:sldChg chg="addSp delSp modSp">
        <pc:chgData name="Elli Cosky" userId="S::ecosky@metrostratgroup.com::bfef3c8e-4860-4e5f-8032-c4c48c8a18b5" providerId="AD" clId="Web-{FBA2C9B9-7C00-7C3F-507E-AF2A358D4430}" dt="2021-11-18T20:19:59.343" v="7" actId="1076"/>
        <pc:sldMkLst>
          <pc:docMk/>
          <pc:sldMk cId="2674471113" sldId="257"/>
        </pc:sldMkLst>
        <pc:picChg chg="add mod">
          <ac:chgData name="Elli Cosky" userId="S::ecosky@metrostratgroup.com::bfef3c8e-4860-4e5f-8032-c4c48c8a18b5" providerId="AD" clId="Web-{FBA2C9B9-7C00-7C3F-507E-AF2A358D4430}" dt="2021-11-18T20:19:59.343" v="7" actId="1076"/>
          <ac:picMkLst>
            <pc:docMk/>
            <pc:sldMk cId="2674471113" sldId="257"/>
            <ac:picMk id="3" creationId="{182A4573-41CF-47A4-AF01-094C4586CB69}"/>
          </ac:picMkLst>
        </pc:picChg>
        <pc:picChg chg="del">
          <ac:chgData name="Elli Cosky" userId="S::ecosky@metrostratgroup.com::bfef3c8e-4860-4e5f-8032-c4c48c8a18b5" providerId="AD" clId="Web-{FBA2C9B9-7C00-7C3F-507E-AF2A358D4430}" dt="2021-11-18T20:18:20.875" v="0"/>
          <ac:picMkLst>
            <pc:docMk/>
            <pc:sldMk cId="2674471113" sldId="257"/>
            <ac:picMk id="24" creationId="{0982525B-64F9-44DD-8B60-79BB18B68940}"/>
          </ac:picMkLst>
        </pc:picChg>
      </pc:sldChg>
    </pc:docChg>
  </pc:docChgLst>
  <pc:docChgLst>
    <pc:chgData name="zeinert@knightea.com" userId="S::urn:spo:guest#zeinert@knightea.com::" providerId="AD" clId="Web-{AEEC3893-64A8-A9A0-BC13-4134B052AD49}"/>
    <pc:docChg chg="mod modSld">
      <pc:chgData name="zeinert@knightea.com" userId="S::urn:spo:guest#zeinert@knightea.com::" providerId="AD" clId="Web-{AEEC3893-64A8-A9A0-BC13-4134B052AD49}" dt="2022-05-11T18:16:11.711" v="277"/>
      <pc:docMkLst>
        <pc:docMk/>
      </pc:docMkLst>
      <pc:sldChg chg="addSp delSp modSp">
        <pc:chgData name="zeinert@knightea.com" userId="S::urn:spo:guest#zeinert@knightea.com::" providerId="AD" clId="Web-{AEEC3893-64A8-A9A0-BC13-4134B052AD49}" dt="2022-05-11T14:51:31.052" v="211"/>
        <pc:sldMkLst>
          <pc:docMk/>
          <pc:sldMk cId="2639649326" sldId="315"/>
        </pc:sldMkLst>
        <pc:graphicFrameChg chg="add del mod modGraphic">
          <ac:chgData name="zeinert@knightea.com" userId="S::urn:spo:guest#zeinert@knightea.com::" providerId="AD" clId="Web-{AEEC3893-64A8-A9A0-BC13-4134B052AD49}" dt="2022-05-11T14:39:28.484" v="25"/>
          <ac:graphicFrameMkLst>
            <pc:docMk/>
            <pc:sldMk cId="2639649326" sldId="315"/>
            <ac:graphicFrameMk id="3" creationId="{5955991B-C576-98C3-9B70-CD1BCDB7E92B}"/>
          </ac:graphicFrameMkLst>
        </pc:graphicFrameChg>
        <pc:graphicFrameChg chg="mod modGraphic">
          <ac:chgData name="zeinert@knightea.com" userId="S::urn:spo:guest#zeinert@knightea.com::" providerId="AD" clId="Web-{AEEC3893-64A8-A9A0-BC13-4134B052AD49}" dt="2022-05-11T14:51:31.052" v="211"/>
          <ac:graphicFrameMkLst>
            <pc:docMk/>
            <pc:sldMk cId="2639649326" sldId="315"/>
            <ac:graphicFrameMk id="7" creationId="{6F878D5C-FF03-4821-B8DA-B00CDF0E9157}"/>
          </ac:graphicFrameMkLst>
        </pc:graphicFrameChg>
        <pc:graphicFrameChg chg="add del mod modGraphic">
          <ac:chgData name="zeinert@knightea.com" userId="S::urn:spo:guest#zeinert@knightea.com::" providerId="AD" clId="Web-{AEEC3893-64A8-A9A0-BC13-4134B052AD49}" dt="2022-05-11T14:47:40.300" v="44"/>
          <ac:graphicFrameMkLst>
            <pc:docMk/>
            <pc:sldMk cId="2639649326" sldId="315"/>
            <ac:graphicFrameMk id="8" creationId="{D1BB4CA6-810E-1C38-52F8-EF8B8D034FEF}"/>
          </ac:graphicFrameMkLst>
        </pc:graphicFrameChg>
      </pc:sldChg>
      <pc:sldChg chg="addSp modSp">
        <pc:chgData name="zeinert@knightea.com" userId="S::urn:spo:guest#zeinert@knightea.com::" providerId="AD" clId="Web-{AEEC3893-64A8-A9A0-BC13-4134B052AD49}" dt="2022-05-11T14:12:25.098" v="21" actId="14100"/>
        <pc:sldMkLst>
          <pc:docMk/>
          <pc:sldMk cId="1621891558" sldId="330"/>
        </pc:sldMkLst>
        <pc:spChg chg="add mod">
          <ac:chgData name="zeinert@knightea.com" userId="S::urn:spo:guest#zeinert@knightea.com::" providerId="AD" clId="Web-{AEEC3893-64A8-A9A0-BC13-4134B052AD49}" dt="2022-05-11T14:12:25.098" v="21" actId="14100"/>
          <ac:spMkLst>
            <pc:docMk/>
            <pc:sldMk cId="1621891558" sldId="330"/>
            <ac:spMk id="3" creationId="{7CBE7AC7-7B2F-BB38-6141-21E7035840A5}"/>
          </ac:spMkLst>
        </pc:spChg>
      </pc:sldChg>
      <pc:sldChg chg="addSp delSp modSp modCm">
        <pc:chgData name="zeinert@knightea.com" userId="S::urn:spo:guest#zeinert@knightea.com::" providerId="AD" clId="Web-{AEEC3893-64A8-A9A0-BC13-4134B052AD49}" dt="2022-05-11T18:16:11.711" v="277"/>
        <pc:sldMkLst>
          <pc:docMk/>
          <pc:sldMk cId="788397004" sldId="331"/>
        </pc:sldMkLst>
        <pc:graphicFrameChg chg="add del">
          <ac:chgData name="zeinert@knightea.com" userId="S::urn:spo:guest#zeinert@knightea.com::" providerId="AD" clId="Web-{AEEC3893-64A8-A9A0-BC13-4134B052AD49}" dt="2022-05-11T18:15:29.961" v="268"/>
          <ac:graphicFrameMkLst>
            <pc:docMk/>
            <pc:sldMk cId="788397004" sldId="331"/>
            <ac:graphicFrameMk id="7" creationId="{914CE95D-0E6E-C2F7-EE9B-651FADD7E5C0}"/>
          </ac:graphicFrameMkLst>
        </pc:graphicFrameChg>
        <pc:graphicFrameChg chg="del">
          <ac:chgData name="zeinert@knightea.com" userId="S::urn:spo:guest#zeinert@knightea.com::" providerId="AD" clId="Web-{AEEC3893-64A8-A9A0-BC13-4134B052AD49}" dt="2022-05-11T18:15:24.977" v="266"/>
          <ac:graphicFrameMkLst>
            <pc:docMk/>
            <pc:sldMk cId="788397004" sldId="331"/>
            <ac:graphicFrameMk id="10" creationId="{E9CE6C98-B529-4034-AB0B-6C3E2635DBE4}"/>
          </ac:graphicFrameMkLst>
        </pc:graphicFrameChg>
        <pc:picChg chg="add mod">
          <ac:chgData name="zeinert@knightea.com" userId="S::urn:spo:guest#zeinert@knightea.com::" providerId="AD" clId="Web-{AEEC3893-64A8-A9A0-BC13-4134B052AD49}" dt="2022-05-11T18:15:51.040" v="275" actId="14100"/>
          <ac:picMkLst>
            <pc:docMk/>
            <pc:sldMk cId="788397004" sldId="331"/>
            <ac:picMk id="2" creationId="{097E87F4-F70C-972B-3B2B-FA8A43A8B260}"/>
          </ac:picMkLst>
        </pc:picChg>
        <pc:picChg chg="add del mod">
          <ac:chgData name="zeinert@knightea.com" userId="S::urn:spo:guest#zeinert@knightea.com::" providerId="AD" clId="Web-{AEEC3893-64A8-A9A0-BC13-4134B052AD49}" dt="2022-05-11T17:48:37.301" v="263"/>
          <ac:picMkLst>
            <pc:docMk/>
            <pc:sldMk cId="788397004" sldId="331"/>
            <ac:picMk id="2" creationId="{56A64D8F-2EA8-B9C6-876E-D6E409682460}"/>
          </ac:picMkLst>
        </pc:picChg>
        <pc:picChg chg="add del mod">
          <ac:chgData name="zeinert@knightea.com" userId="S::urn:spo:guest#zeinert@knightea.com::" providerId="AD" clId="Web-{AEEC3893-64A8-A9A0-BC13-4134B052AD49}" dt="2022-05-11T17:48:42.629" v="265"/>
          <ac:picMkLst>
            <pc:docMk/>
            <pc:sldMk cId="788397004" sldId="331"/>
            <ac:picMk id="3" creationId="{AD16E1E3-3815-3F59-9A57-349C32F36AB0}"/>
          </ac:picMkLst>
        </pc:picChg>
      </pc:sldChg>
      <pc:sldChg chg="addSp modSp">
        <pc:chgData name="zeinert@knightea.com" userId="S::urn:spo:guest#zeinert@knightea.com::" providerId="AD" clId="Web-{AEEC3893-64A8-A9A0-BC13-4134B052AD49}" dt="2022-05-11T15:35:53.164" v="258" actId="1076"/>
        <pc:sldMkLst>
          <pc:docMk/>
          <pc:sldMk cId="3445780147" sldId="333"/>
        </pc:sldMkLst>
        <pc:spChg chg="mod">
          <ac:chgData name="zeinert@knightea.com" userId="S::urn:spo:guest#zeinert@knightea.com::" providerId="AD" clId="Web-{AEEC3893-64A8-A9A0-BC13-4134B052AD49}" dt="2022-05-11T15:35:23.976" v="242" actId="14100"/>
          <ac:spMkLst>
            <pc:docMk/>
            <pc:sldMk cId="3445780147" sldId="333"/>
            <ac:spMk id="6" creationId="{3DCA733E-970E-F096-DA87-C4F9388D9CB4}"/>
          </ac:spMkLst>
        </pc:spChg>
        <pc:picChg chg="add mod modCrop">
          <ac:chgData name="zeinert@knightea.com" userId="S::urn:spo:guest#zeinert@knightea.com::" providerId="AD" clId="Web-{AEEC3893-64A8-A9A0-BC13-4134B052AD49}" dt="2022-05-11T15:35:47.164" v="255" actId="14100"/>
          <ac:picMkLst>
            <pc:docMk/>
            <pc:sldMk cId="3445780147" sldId="333"/>
            <ac:picMk id="8" creationId="{B115B548-F31F-3EC5-AF8D-60EA8892CC29}"/>
          </ac:picMkLst>
        </pc:picChg>
        <pc:picChg chg="mod">
          <ac:chgData name="zeinert@knightea.com" userId="S::urn:spo:guest#zeinert@knightea.com::" providerId="AD" clId="Web-{AEEC3893-64A8-A9A0-BC13-4134B052AD49}" dt="2022-05-11T15:35:53.164" v="258" actId="1076"/>
          <ac:picMkLst>
            <pc:docMk/>
            <pc:sldMk cId="3445780147" sldId="333"/>
            <ac:picMk id="36" creationId="{EFC72109-5426-EDFC-A11E-0352AE5590EB}"/>
          </ac:picMkLst>
        </pc:picChg>
      </pc:sldChg>
    </pc:docChg>
  </pc:docChgLst>
  <pc:docChgLst>
    <pc:chgData name="Eldringhoff, William" userId="S::weldringhoff_knightea.com#ext#@metrostrategiesinc.com::fe9d2daa-cc1d-4710-897a-9e843487daa9" providerId="AD" clId="Web-{B187B052-3A63-F9AF-E52E-C2C8C27451CF}"/>
    <pc:docChg chg="modSld">
      <pc:chgData name="Eldringhoff, William" userId="S::weldringhoff_knightea.com#ext#@metrostrategiesinc.com::fe9d2daa-cc1d-4710-897a-9e843487daa9" providerId="AD" clId="Web-{B187B052-3A63-F9AF-E52E-C2C8C27451CF}" dt="2022-05-04T22:30:00.885" v="3" actId="14100"/>
      <pc:docMkLst>
        <pc:docMk/>
      </pc:docMkLst>
      <pc:sldChg chg="modSp">
        <pc:chgData name="Eldringhoff, William" userId="S::weldringhoff_knightea.com#ext#@metrostrategiesinc.com::fe9d2daa-cc1d-4710-897a-9e843487daa9" providerId="AD" clId="Web-{B187B052-3A63-F9AF-E52E-C2C8C27451CF}" dt="2022-05-04T22:30:00.885" v="3" actId="14100"/>
        <pc:sldMkLst>
          <pc:docMk/>
          <pc:sldMk cId="1151614460" sldId="332"/>
        </pc:sldMkLst>
        <pc:spChg chg="mod">
          <ac:chgData name="Eldringhoff, William" userId="S::weldringhoff_knightea.com#ext#@metrostrategiesinc.com::fe9d2daa-cc1d-4710-897a-9e843487daa9" providerId="AD" clId="Web-{B187B052-3A63-F9AF-E52E-C2C8C27451CF}" dt="2022-05-04T22:30:00.885" v="3" actId="14100"/>
          <ac:spMkLst>
            <pc:docMk/>
            <pc:sldMk cId="1151614460" sldId="332"/>
            <ac:spMk id="8" creationId="{14FF526D-5835-4FFD-A065-F0C40B20C885}"/>
          </ac:spMkLst>
        </pc:spChg>
      </pc:sldChg>
    </pc:docChg>
  </pc:docChgLst>
  <pc:docChgLst>
    <pc:chgData name="Elli Cosky" userId="S::ecosky@metrostratgroup.com::bfef3c8e-4860-4e5f-8032-c4c48c8a18b5" providerId="AD" clId="Web-{A1280C52-8017-D1B4-9BB8-5F3956D8DE64}"/>
    <pc:docChg chg="modSld">
      <pc:chgData name="Elli Cosky" userId="S::ecosky@metrostratgroup.com::bfef3c8e-4860-4e5f-8032-c4c48c8a18b5" providerId="AD" clId="Web-{A1280C52-8017-D1B4-9BB8-5F3956D8DE64}" dt="2022-05-09T19:22:39.483" v="11"/>
      <pc:docMkLst>
        <pc:docMk/>
      </pc:docMkLst>
      <pc:sldChg chg="addSp delSp delCm">
        <pc:chgData name="Elli Cosky" userId="S::ecosky@metrostratgroup.com::bfef3c8e-4860-4e5f-8032-c4c48c8a18b5" providerId="AD" clId="Web-{A1280C52-8017-D1B4-9BB8-5F3956D8DE64}" dt="2022-05-09T19:22:16.685" v="10"/>
        <pc:sldMkLst>
          <pc:docMk/>
          <pc:sldMk cId="972107781" sldId="292"/>
        </pc:sldMkLst>
        <pc:picChg chg="add">
          <ac:chgData name="Elli Cosky" userId="S::ecosky@metrostratgroup.com::bfef3c8e-4860-4e5f-8032-c4c48c8a18b5" providerId="AD" clId="Web-{A1280C52-8017-D1B4-9BB8-5F3956D8DE64}" dt="2022-05-09T19:22:09.123" v="9"/>
          <ac:picMkLst>
            <pc:docMk/>
            <pc:sldMk cId="972107781" sldId="292"/>
            <ac:picMk id="4" creationId="{A769806C-CCE9-2106-B8AA-D9B7379ADE25}"/>
          </ac:picMkLst>
        </pc:picChg>
        <pc:picChg chg="del">
          <ac:chgData name="Elli Cosky" userId="S::ecosky@metrostratgroup.com::bfef3c8e-4860-4e5f-8032-c4c48c8a18b5" providerId="AD" clId="Web-{A1280C52-8017-D1B4-9BB8-5F3956D8DE64}" dt="2022-05-09T19:22:08.045" v="8"/>
          <ac:picMkLst>
            <pc:docMk/>
            <pc:sldMk cId="972107781" sldId="292"/>
            <ac:picMk id="7" creationId="{0508E4C1-D499-4860-8A57-847E213B982A}"/>
          </ac:picMkLst>
        </pc:picChg>
      </pc:sldChg>
      <pc:sldChg chg="addSp delSp modSp delCm">
        <pc:chgData name="Elli Cosky" userId="S::ecosky@metrostratgroup.com::bfef3c8e-4860-4e5f-8032-c4c48c8a18b5" providerId="AD" clId="Web-{A1280C52-8017-D1B4-9BB8-5F3956D8DE64}" dt="2022-05-09T19:22:39.483" v="11"/>
        <pc:sldMkLst>
          <pc:docMk/>
          <pc:sldMk cId="950196727" sldId="300"/>
        </pc:sldMkLst>
        <pc:picChg chg="add mod">
          <ac:chgData name="Elli Cosky" userId="S::ecosky@metrostratgroup.com::bfef3c8e-4860-4e5f-8032-c4c48c8a18b5" providerId="AD" clId="Web-{A1280C52-8017-D1B4-9BB8-5F3956D8DE64}" dt="2022-05-09T19:21:44.903" v="7" actId="1076"/>
          <ac:picMkLst>
            <pc:docMk/>
            <pc:sldMk cId="950196727" sldId="300"/>
            <ac:picMk id="3" creationId="{F2F40451-926B-D1C3-0E20-6025AD4D95BF}"/>
          </ac:picMkLst>
        </pc:picChg>
        <pc:picChg chg="del">
          <ac:chgData name="Elli Cosky" userId="S::ecosky@metrostratgroup.com::bfef3c8e-4860-4e5f-8032-c4c48c8a18b5" providerId="AD" clId="Web-{A1280C52-8017-D1B4-9BB8-5F3956D8DE64}" dt="2022-05-09T19:21:24.996" v="3"/>
          <ac:picMkLst>
            <pc:docMk/>
            <pc:sldMk cId="950196727" sldId="300"/>
            <ac:picMk id="6" creationId="{80383B8D-AF87-41E5-BCAE-D1E54A9C9D81}"/>
          </ac:picMkLst>
        </pc:picChg>
      </pc:sldChg>
    </pc:docChg>
  </pc:docChgLst>
  <pc:docChgLst>
    <pc:chgData name="Elli Cosky" userId="S::ecosky@metrostratgroup.com::bfef3c8e-4860-4e5f-8032-c4c48c8a18b5" providerId="AD" clId="Web-{4FCD1C96-7EB7-2680-DA15-797A421E8CD8}"/>
    <pc:docChg chg="addSld modSld">
      <pc:chgData name="Elli Cosky" userId="S::ecosky@metrostratgroup.com::bfef3c8e-4860-4e5f-8032-c4c48c8a18b5" providerId="AD" clId="Web-{4FCD1C96-7EB7-2680-DA15-797A421E8CD8}" dt="2021-11-18T19:59:49.565" v="151" actId="1076"/>
      <pc:docMkLst>
        <pc:docMk/>
      </pc:docMkLst>
      <pc:sldChg chg="modSp">
        <pc:chgData name="Elli Cosky" userId="S::ecosky@metrostratgroup.com::bfef3c8e-4860-4e5f-8032-c4c48c8a18b5" providerId="AD" clId="Web-{4FCD1C96-7EB7-2680-DA15-797A421E8CD8}" dt="2021-11-18T19:59:49.565" v="151" actId="1076"/>
        <pc:sldMkLst>
          <pc:docMk/>
          <pc:sldMk cId="217069321" sldId="273"/>
        </pc:sldMkLst>
        <pc:spChg chg="mod">
          <ac:chgData name="Elli Cosky" userId="S::ecosky@metrostratgroup.com::bfef3c8e-4860-4e5f-8032-c4c48c8a18b5" providerId="AD" clId="Web-{4FCD1C96-7EB7-2680-DA15-797A421E8CD8}" dt="2021-11-18T19:59:49.565" v="151" actId="1076"/>
          <ac:spMkLst>
            <pc:docMk/>
            <pc:sldMk cId="217069321" sldId="273"/>
            <ac:spMk id="6" creationId="{F1A2629B-03A2-42F9-A1A4-63DEDB15707D}"/>
          </ac:spMkLst>
        </pc:spChg>
      </pc:sldChg>
      <pc:sldChg chg="modSp">
        <pc:chgData name="Elli Cosky" userId="S::ecosky@metrostratgroup.com::bfef3c8e-4860-4e5f-8032-c4c48c8a18b5" providerId="AD" clId="Web-{4FCD1C96-7EB7-2680-DA15-797A421E8CD8}" dt="2021-11-18T19:32:13.380" v="6" actId="14100"/>
        <pc:sldMkLst>
          <pc:docMk/>
          <pc:sldMk cId="1478227326" sldId="307"/>
        </pc:sldMkLst>
        <pc:picChg chg="mod modCrop">
          <ac:chgData name="Elli Cosky" userId="S::ecosky@metrostratgroup.com::bfef3c8e-4860-4e5f-8032-c4c48c8a18b5" providerId="AD" clId="Web-{4FCD1C96-7EB7-2680-DA15-797A421E8CD8}" dt="2021-11-18T19:32:13.380" v="6" actId="14100"/>
          <ac:picMkLst>
            <pc:docMk/>
            <pc:sldMk cId="1478227326" sldId="307"/>
            <ac:picMk id="9" creationId="{B5585B7E-89BE-4698-92FA-A34A6B5533AC}"/>
          </ac:picMkLst>
        </pc:picChg>
      </pc:sldChg>
      <pc:sldChg chg="modSp add replId">
        <pc:chgData name="Elli Cosky" userId="S::ecosky@metrostratgroup.com::bfef3c8e-4860-4e5f-8032-c4c48c8a18b5" providerId="AD" clId="Web-{4FCD1C96-7EB7-2680-DA15-797A421E8CD8}" dt="2021-11-18T19:47:41.597" v="49" actId="20577"/>
        <pc:sldMkLst>
          <pc:docMk/>
          <pc:sldMk cId="2890251826" sldId="322"/>
        </pc:sldMkLst>
        <pc:spChg chg="mod">
          <ac:chgData name="Elli Cosky" userId="S::ecosky@metrostratgroup.com::bfef3c8e-4860-4e5f-8032-c4c48c8a18b5" providerId="AD" clId="Web-{4FCD1C96-7EB7-2680-DA15-797A421E8CD8}" dt="2021-11-18T19:47:41.597" v="49" actId="20577"/>
          <ac:spMkLst>
            <pc:docMk/>
            <pc:sldMk cId="2890251826" sldId="322"/>
            <ac:spMk id="6" creationId="{F1A2629B-03A2-42F9-A1A4-63DEDB15707D}"/>
          </ac:spMkLst>
        </pc:spChg>
      </pc:sldChg>
    </pc:docChg>
  </pc:docChgLst>
  <pc:docChgLst>
    <pc:chgData name="Eldringhoff, William" userId="S::weldringhoff_knightea.com#ext#@metrostrategiesinc.com::fe9d2daa-cc1d-4710-897a-9e843487daa9" providerId="AD" clId="Web-{94B97CD2-7693-81BE-E323-E6165B210B06}"/>
    <pc:docChg chg="modSld">
      <pc:chgData name="Eldringhoff, William" userId="S::weldringhoff_knightea.com#ext#@metrostrategiesinc.com::fe9d2daa-cc1d-4710-897a-9e843487daa9" providerId="AD" clId="Web-{94B97CD2-7693-81BE-E323-E6165B210B06}" dt="2022-05-16T19:30:14.012" v="180"/>
      <pc:docMkLst>
        <pc:docMk/>
      </pc:docMkLst>
      <pc:sldChg chg="modSp">
        <pc:chgData name="Eldringhoff, William" userId="S::weldringhoff_knightea.com#ext#@metrostrategiesinc.com::fe9d2daa-cc1d-4710-897a-9e843487daa9" providerId="AD" clId="Web-{94B97CD2-7693-81BE-E323-E6165B210B06}" dt="2022-05-16T13:30:52.258" v="17" actId="1076"/>
        <pc:sldMkLst>
          <pc:docMk/>
          <pc:sldMk cId="3825430641" sldId="258"/>
        </pc:sldMkLst>
        <pc:spChg chg="mod">
          <ac:chgData name="Eldringhoff, William" userId="S::weldringhoff_knightea.com#ext#@metrostrategiesinc.com::fe9d2daa-cc1d-4710-897a-9e843487daa9" providerId="AD" clId="Web-{94B97CD2-7693-81BE-E323-E6165B210B06}" dt="2022-05-16T13:30:52.258" v="17" actId="1076"/>
          <ac:spMkLst>
            <pc:docMk/>
            <pc:sldMk cId="3825430641" sldId="258"/>
            <ac:spMk id="6" creationId="{93564D30-1965-4BF9-BD61-2C86319937F6}"/>
          </ac:spMkLst>
        </pc:spChg>
      </pc:sldChg>
      <pc:sldChg chg="modSp">
        <pc:chgData name="Eldringhoff, William" userId="S::weldringhoff_knightea.com#ext#@metrostrategiesinc.com::fe9d2daa-cc1d-4710-897a-9e843487daa9" providerId="AD" clId="Web-{94B97CD2-7693-81BE-E323-E6165B210B06}" dt="2022-05-16T13:30:38.008" v="16" actId="1076"/>
        <pc:sldMkLst>
          <pc:docMk/>
          <pc:sldMk cId="421222135" sldId="271"/>
        </pc:sldMkLst>
        <pc:spChg chg="mod">
          <ac:chgData name="Eldringhoff, William" userId="S::weldringhoff_knightea.com#ext#@metrostrategiesinc.com::fe9d2daa-cc1d-4710-897a-9e843487daa9" providerId="AD" clId="Web-{94B97CD2-7693-81BE-E323-E6165B210B06}" dt="2022-05-16T13:30:38.008" v="16" actId="1076"/>
          <ac:spMkLst>
            <pc:docMk/>
            <pc:sldMk cId="421222135" sldId="271"/>
            <ac:spMk id="6" creationId="{93564D30-1965-4BF9-BD61-2C86319937F6}"/>
          </ac:spMkLst>
        </pc:spChg>
      </pc:sldChg>
      <pc:sldChg chg="modSp">
        <pc:chgData name="Eldringhoff, William" userId="S::weldringhoff_knightea.com#ext#@metrostrategiesinc.com::fe9d2daa-cc1d-4710-897a-9e843487daa9" providerId="AD" clId="Web-{94B97CD2-7693-81BE-E323-E6165B210B06}" dt="2022-05-16T14:35:51.782" v="151" actId="1076"/>
        <pc:sldMkLst>
          <pc:docMk/>
          <pc:sldMk cId="2650719685" sldId="286"/>
        </pc:sldMkLst>
        <pc:spChg chg="mod">
          <ac:chgData name="Eldringhoff, William" userId="S::weldringhoff_knightea.com#ext#@metrostrategiesinc.com::fe9d2daa-cc1d-4710-897a-9e843487daa9" providerId="AD" clId="Web-{94B97CD2-7693-81BE-E323-E6165B210B06}" dt="2022-05-16T14:35:51.782" v="151" actId="1076"/>
          <ac:spMkLst>
            <pc:docMk/>
            <pc:sldMk cId="2650719685" sldId="286"/>
            <ac:spMk id="6" creationId="{93564D30-1965-4BF9-BD61-2C86319937F6}"/>
          </ac:spMkLst>
        </pc:spChg>
      </pc:sldChg>
      <pc:sldChg chg="modSp">
        <pc:chgData name="Eldringhoff, William" userId="S::weldringhoff_knightea.com#ext#@metrostrategiesinc.com::fe9d2daa-cc1d-4710-897a-9e843487daa9" providerId="AD" clId="Web-{94B97CD2-7693-81BE-E323-E6165B210B06}" dt="2022-05-16T13:32:34.475" v="23" actId="1076"/>
        <pc:sldMkLst>
          <pc:docMk/>
          <pc:sldMk cId="4241346597" sldId="287"/>
        </pc:sldMkLst>
        <pc:spChg chg="mod">
          <ac:chgData name="Eldringhoff, William" userId="S::weldringhoff_knightea.com#ext#@metrostrategiesinc.com::fe9d2daa-cc1d-4710-897a-9e843487daa9" providerId="AD" clId="Web-{94B97CD2-7693-81BE-E323-E6165B210B06}" dt="2022-05-16T13:32:34.475" v="23" actId="1076"/>
          <ac:spMkLst>
            <pc:docMk/>
            <pc:sldMk cId="4241346597" sldId="287"/>
            <ac:spMk id="6" creationId="{93564D30-1965-4BF9-BD61-2C86319937F6}"/>
          </ac:spMkLst>
        </pc:spChg>
      </pc:sldChg>
      <pc:sldChg chg="modSp">
        <pc:chgData name="Eldringhoff, William" userId="S::weldringhoff_knightea.com#ext#@metrostrategiesinc.com::fe9d2daa-cc1d-4710-897a-9e843487daa9" providerId="AD" clId="Web-{94B97CD2-7693-81BE-E323-E6165B210B06}" dt="2022-05-16T13:31:02.914" v="18" actId="1076"/>
        <pc:sldMkLst>
          <pc:docMk/>
          <pc:sldMk cId="956805603" sldId="299"/>
        </pc:sldMkLst>
        <pc:spChg chg="mod">
          <ac:chgData name="Eldringhoff, William" userId="S::weldringhoff_knightea.com#ext#@metrostrategiesinc.com::fe9d2daa-cc1d-4710-897a-9e843487daa9" providerId="AD" clId="Web-{94B97CD2-7693-81BE-E323-E6165B210B06}" dt="2022-05-16T13:31:02.914" v="18" actId="1076"/>
          <ac:spMkLst>
            <pc:docMk/>
            <pc:sldMk cId="956805603" sldId="299"/>
            <ac:spMk id="6" creationId="{93564D30-1965-4BF9-BD61-2C86319937F6}"/>
          </ac:spMkLst>
        </pc:spChg>
      </pc:sldChg>
      <pc:sldChg chg="modSp">
        <pc:chgData name="Eldringhoff, William" userId="S::weldringhoff_knightea.com#ext#@metrostrategiesinc.com::fe9d2daa-cc1d-4710-897a-9e843487daa9" providerId="AD" clId="Web-{94B97CD2-7693-81BE-E323-E6165B210B06}" dt="2022-05-16T13:30:31.930" v="15" actId="1076"/>
        <pc:sldMkLst>
          <pc:docMk/>
          <pc:sldMk cId="3980465328" sldId="303"/>
        </pc:sldMkLst>
        <pc:spChg chg="mod">
          <ac:chgData name="Eldringhoff, William" userId="S::weldringhoff_knightea.com#ext#@metrostrategiesinc.com::fe9d2daa-cc1d-4710-897a-9e843487daa9" providerId="AD" clId="Web-{94B97CD2-7693-81BE-E323-E6165B210B06}" dt="2022-05-16T13:30:31.930" v="15" actId="1076"/>
          <ac:spMkLst>
            <pc:docMk/>
            <pc:sldMk cId="3980465328" sldId="303"/>
            <ac:spMk id="6" creationId="{93564D30-1965-4BF9-BD61-2C86319937F6}"/>
          </ac:spMkLst>
        </pc:spChg>
      </pc:sldChg>
      <pc:sldChg chg="modNotes">
        <pc:chgData name="Eldringhoff, William" userId="S::weldringhoff_knightea.com#ext#@metrostrategiesinc.com::fe9d2daa-cc1d-4710-897a-9e843487daa9" providerId="AD" clId="Web-{94B97CD2-7693-81BE-E323-E6165B210B06}" dt="2022-05-16T14:26:15.690" v="148"/>
        <pc:sldMkLst>
          <pc:docMk/>
          <pc:sldMk cId="1478227326" sldId="307"/>
        </pc:sldMkLst>
      </pc:sldChg>
      <pc:sldChg chg="modSp">
        <pc:chgData name="Eldringhoff, William" userId="S::weldringhoff_knightea.com#ext#@metrostrategiesinc.com::fe9d2daa-cc1d-4710-897a-9e843487daa9" providerId="AD" clId="Web-{94B97CD2-7693-81BE-E323-E6165B210B06}" dt="2022-05-16T13:32:10.304" v="22" actId="14100"/>
        <pc:sldMkLst>
          <pc:docMk/>
          <pc:sldMk cId="3778206976" sldId="313"/>
        </pc:sldMkLst>
        <pc:spChg chg="mod">
          <ac:chgData name="Eldringhoff, William" userId="S::weldringhoff_knightea.com#ext#@metrostrategiesinc.com::fe9d2daa-cc1d-4710-897a-9e843487daa9" providerId="AD" clId="Web-{94B97CD2-7693-81BE-E323-E6165B210B06}" dt="2022-05-16T13:32:10.304" v="22" actId="14100"/>
          <ac:spMkLst>
            <pc:docMk/>
            <pc:sldMk cId="3778206976" sldId="313"/>
            <ac:spMk id="7" creationId="{E363667D-B0BE-4790-8EA7-7D803B091D67}"/>
          </ac:spMkLst>
        </pc:spChg>
        <pc:grpChg chg="mod">
          <ac:chgData name="Eldringhoff, William" userId="S::weldringhoff_knightea.com#ext#@metrostrategiesinc.com::fe9d2daa-cc1d-4710-897a-9e843487daa9" providerId="AD" clId="Web-{94B97CD2-7693-81BE-E323-E6165B210B06}" dt="2022-05-16T13:31:55.319" v="20" actId="14100"/>
          <ac:grpSpMkLst>
            <pc:docMk/>
            <pc:sldMk cId="3778206976" sldId="313"/>
            <ac:grpSpMk id="10" creationId="{F3A9B44E-AFF3-8A0D-1476-E194D7388F55}"/>
          </ac:grpSpMkLst>
        </pc:grpChg>
      </pc:sldChg>
      <pc:sldChg chg="modSp">
        <pc:chgData name="Eldringhoff, William" userId="S::weldringhoff_knightea.com#ext#@metrostrategiesinc.com::fe9d2daa-cc1d-4710-897a-9e843487daa9" providerId="AD" clId="Web-{94B97CD2-7693-81BE-E323-E6165B210B06}" dt="2022-05-16T19:30:14.012" v="180"/>
        <pc:sldMkLst>
          <pc:docMk/>
          <pc:sldMk cId="2639649326" sldId="315"/>
        </pc:sldMkLst>
        <pc:graphicFrameChg chg="mod modGraphic">
          <ac:chgData name="Eldringhoff, William" userId="S::weldringhoff_knightea.com#ext#@metrostrategiesinc.com::fe9d2daa-cc1d-4710-897a-9e843487daa9" providerId="AD" clId="Web-{94B97CD2-7693-81BE-E323-E6165B210B06}" dt="2022-05-16T19:30:14.012" v="180"/>
          <ac:graphicFrameMkLst>
            <pc:docMk/>
            <pc:sldMk cId="2639649326" sldId="315"/>
            <ac:graphicFrameMk id="7" creationId="{6F878D5C-FF03-4821-B8DA-B00CDF0E9157}"/>
          </ac:graphicFrameMkLst>
        </pc:graphicFrameChg>
      </pc:sldChg>
      <pc:sldChg chg="modSp">
        <pc:chgData name="Eldringhoff, William" userId="S::weldringhoff_knightea.com#ext#@metrostrategiesinc.com::fe9d2daa-cc1d-4710-897a-9e843487daa9" providerId="AD" clId="Web-{94B97CD2-7693-81BE-E323-E6165B210B06}" dt="2022-05-16T13:29:57.961" v="6" actId="1076"/>
        <pc:sldMkLst>
          <pc:docMk/>
          <pc:sldMk cId="3295311223" sldId="325"/>
        </pc:sldMkLst>
        <pc:spChg chg="mod">
          <ac:chgData name="Eldringhoff, William" userId="S::weldringhoff_knightea.com#ext#@metrostrategiesinc.com::fe9d2daa-cc1d-4710-897a-9e843487daa9" providerId="AD" clId="Web-{94B97CD2-7693-81BE-E323-E6165B210B06}" dt="2022-05-16T13:29:57.961" v="6" actId="1076"/>
          <ac:spMkLst>
            <pc:docMk/>
            <pc:sldMk cId="3295311223" sldId="325"/>
            <ac:spMk id="6" creationId="{93564D30-1965-4BF9-BD61-2C86319937F6}"/>
          </ac:spMkLst>
        </pc:spChg>
      </pc:sldChg>
      <pc:sldChg chg="addSp delSp modSp">
        <pc:chgData name="Eldringhoff, William" userId="S::weldringhoff_knightea.com#ext#@metrostrategiesinc.com::fe9d2daa-cc1d-4710-897a-9e843487daa9" providerId="AD" clId="Web-{94B97CD2-7693-81BE-E323-E6165B210B06}" dt="2022-05-16T15:17:53.705" v="176" actId="1076"/>
        <pc:sldMkLst>
          <pc:docMk/>
          <pc:sldMk cId="1621891558" sldId="330"/>
        </pc:sldMkLst>
        <pc:spChg chg="mod topLvl">
          <ac:chgData name="Eldringhoff, William" userId="S::weldringhoff_knightea.com#ext#@metrostrategiesinc.com::fe9d2daa-cc1d-4710-897a-9e843487daa9" providerId="AD" clId="Web-{94B97CD2-7693-81BE-E323-E6165B210B06}" dt="2022-05-16T15:16:25.877" v="157"/>
          <ac:spMkLst>
            <pc:docMk/>
            <pc:sldMk cId="1621891558" sldId="330"/>
            <ac:spMk id="11" creationId="{BAD8F3BE-8E75-460E-8AA5-315143115BA5}"/>
          </ac:spMkLst>
        </pc:spChg>
        <pc:spChg chg="del mod topLvl">
          <ac:chgData name="Eldringhoff, William" userId="S::weldringhoff_knightea.com#ext#@metrostrategiesinc.com::fe9d2daa-cc1d-4710-897a-9e843487daa9" providerId="AD" clId="Web-{94B97CD2-7693-81BE-E323-E6165B210B06}" dt="2022-05-16T15:17:35.142" v="173"/>
          <ac:spMkLst>
            <pc:docMk/>
            <pc:sldMk cId="1621891558" sldId="330"/>
            <ac:spMk id="17" creationId="{37777D0E-BE29-416B-9834-942918937553}"/>
          </ac:spMkLst>
        </pc:spChg>
        <pc:grpChg chg="add del">
          <ac:chgData name="Eldringhoff, William" userId="S::weldringhoff_knightea.com#ext#@metrostrategiesinc.com::fe9d2daa-cc1d-4710-897a-9e843487daa9" providerId="AD" clId="Web-{94B97CD2-7693-81BE-E323-E6165B210B06}" dt="2022-05-16T15:16:53.814" v="166"/>
          <ac:grpSpMkLst>
            <pc:docMk/>
            <pc:sldMk cId="1621891558" sldId="330"/>
            <ac:grpSpMk id="12" creationId="{E6179407-05B0-4DFF-834F-9835A2261AD1}"/>
          </ac:grpSpMkLst>
        </pc:grpChg>
        <pc:grpChg chg="del topLvl">
          <ac:chgData name="Eldringhoff, William" userId="S::weldringhoff_knightea.com#ext#@metrostrategiesinc.com::fe9d2daa-cc1d-4710-897a-9e843487daa9" providerId="AD" clId="Web-{94B97CD2-7693-81BE-E323-E6165B210B06}" dt="2022-05-16T15:17:36.439" v="174"/>
          <ac:grpSpMkLst>
            <pc:docMk/>
            <pc:sldMk cId="1621891558" sldId="330"/>
            <ac:grpSpMk id="18" creationId="{E076D15E-A611-4FEE-A1F7-4E98669EA131}"/>
          </ac:grpSpMkLst>
        </pc:grpChg>
        <pc:grpChg chg="del">
          <ac:chgData name="Eldringhoff, William" userId="S::weldringhoff_knightea.com#ext#@metrostrategiesinc.com::fe9d2daa-cc1d-4710-897a-9e843487daa9" providerId="AD" clId="Web-{94B97CD2-7693-81BE-E323-E6165B210B06}" dt="2022-05-16T15:17:35.142" v="173"/>
          <ac:grpSpMkLst>
            <pc:docMk/>
            <pc:sldMk cId="1621891558" sldId="330"/>
            <ac:grpSpMk id="20" creationId="{75803617-E517-4ED6-8C24-B16E63DA32D0}"/>
          </ac:grpSpMkLst>
        </pc:grpChg>
        <pc:picChg chg="add mod">
          <ac:chgData name="Eldringhoff, William" userId="S::weldringhoff_knightea.com#ext#@metrostrategiesinc.com::fe9d2daa-cc1d-4710-897a-9e843487daa9" providerId="AD" clId="Web-{94B97CD2-7693-81BE-E323-E6165B210B06}" dt="2022-05-16T15:17:53.705" v="176" actId="1076"/>
          <ac:picMkLst>
            <pc:docMk/>
            <pc:sldMk cId="1621891558" sldId="330"/>
            <ac:picMk id="4" creationId="{61CF8E17-EFC9-1D5C-31EF-B49947552655}"/>
          </ac:picMkLst>
        </pc:picChg>
        <pc:picChg chg="add del mod topLvl">
          <ac:chgData name="Eldringhoff, William" userId="S::weldringhoff_knightea.com#ext#@metrostrategiesinc.com::fe9d2daa-cc1d-4710-897a-9e843487daa9" providerId="AD" clId="Web-{94B97CD2-7693-81BE-E323-E6165B210B06}" dt="2022-05-16T15:16:25.877" v="157"/>
          <ac:picMkLst>
            <pc:docMk/>
            <pc:sldMk cId="1621891558" sldId="330"/>
            <ac:picMk id="7" creationId="{92CF6292-BC06-423C-962B-2EF7E6ADF66E}"/>
          </ac:picMkLst>
        </pc:picChg>
      </pc:sldChg>
      <pc:sldChg chg="modNotes">
        <pc:chgData name="Eldringhoff, William" userId="S::weldringhoff_knightea.com#ext#@metrostrategiesinc.com::fe9d2daa-cc1d-4710-897a-9e843487daa9" providerId="AD" clId="Web-{94B97CD2-7693-81BE-E323-E6165B210B06}" dt="2022-05-16T14:26:54.580" v="150"/>
        <pc:sldMkLst>
          <pc:docMk/>
          <pc:sldMk cId="1151614460" sldId="332"/>
        </pc:sldMkLst>
      </pc:sldChg>
      <pc:sldChg chg="modSp">
        <pc:chgData name="Eldringhoff, William" userId="S::weldringhoff_knightea.com#ext#@metrostrategiesinc.com::fe9d2daa-cc1d-4710-897a-9e843487daa9" providerId="AD" clId="Web-{94B97CD2-7693-81BE-E323-E6165B210B06}" dt="2022-05-16T13:34:28.130" v="24" actId="1076"/>
        <pc:sldMkLst>
          <pc:docMk/>
          <pc:sldMk cId="3445780147" sldId="333"/>
        </pc:sldMkLst>
        <pc:spChg chg="mod">
          <ac:chgData name="Eldringhoff, William" userId="S::weldringhoff_knightea.com#ext#@metrostrategiesinc.com::fe9d2daa-cc1d-4710-897a-9e843487daa9" providerId="AD" clId="Web-{94B97CD2-7693-81BE-E323-E6165B210B06}" dt="2022-05-16T13:28:10.150" v="4" actId="14100"/>
          <ac:spMkLst>
            <pc:docMk/>
            <pc:sldMk cId="3445780147" sldId="333"/>
            <ac:spMk id="3" creationId="{88202489-ACBD-F293-892F-8315EBCB06F8}"/>
          </ac:spMkLst>
        </pc:spChg>
        <pc:spChg chg="mod">
          <ac:chgData name="Eldringhoff, William" userId="S::weldringhoff_knightea.com#ext#@metrostrategiesinc.com::fe9d2daa-cc1d-4710-897a-9e843487daa9" providerId="AD" clId="Web-{94B97CD2-7693-81BE-E323-E6165B210B06}" dt="2022-05-16T13:34:28.130" v="24" actId="1076"/>
          <ac:spMkLst>
            <pc:docMk/>
            <pc:sldMk cId="3445780147" sldId="333"/>
            <ac:spMk id="4" creationId="{B063C5D6-06CB-2409-D063-50DE83D7235B}"/>
          </ac:spMkLst>
        </pc:spChg>
        <pc:grpChg chg="mod">
          <ac:chgData name="Eldringhoff, William" userId="S::weldringhoff_knightea.com#ext#@metrostrategiesinc.com::fe9d2daa-cc1d-4710-897a-9e843487daa9" providerId="AD" clId="Web-{94B97CD2-7693-81BE-E323-E6165B210B06}" dt="2022-05-16T13:27:31.150" v="1" actId="14100"/>
          <ac:grpSpMkLst>
            <pc:docMk/>
            <pc:sldMk cId="3445780147" sldId="333"/>
            <ac:grpSpMk id="7" creationId="{D6103880-5830-AC01-79B4-4DDF79683B58}"/>
          </ac:grpSpMkLst>
        </pc:grpChg>
      </pc:sldChg>
    </pc:docChg>
  </pc:docChgLst>
  <pc:docChgLst>
    <pc:chgData name="Elli Cosky" userId="S::ecosky@metrostratgroup.com::bfef3c8e-4860-4e5f-8032-c4c48c8a18b5" providerId="AD" clId="Web-{29A7D2C4-6CBA-2CE3-19C4-91656832B6B9}"/>
    <pc:docChg chg="modSld sldOrd">
      <pc:chgData name="Elli Cosky" userId="S::ecosky@metrostratgroup.com::bfef3c8e-4860-4e5f-8032-c4c48c8a18b5" providerId="AD" clId="Web-{29A7D2C4-6CBA-2CE3-19C4-91656832B6B9}" dt="2021-11-19T16:20:55.639" v="55" actId="20577"/>
      <pc:docMkLst>
        <pc:docMk/>
      </pc:docMkLst>
      <pc:sldChg chg="modSp">
        <pc:chgData name="Elli Cosky" userId="S::ecosky@metrostratgroup.com::bfef3c8e-4860-4e5f-8032-c4c48c8a18b5" providerId="AD" clId="Web-{29A7D2C4-6CBA-2CE3-19C4-91656832B6B9}" dt="2021-11-19T16:20:55.639" v="55" actId="20577"/>
        <pc:sldMkLst>
          <pc:docMk/>
          <pc:sldMk cId="217069321" sldId="273"/>
        </pc:sldMkLst>
        <pc:spChg chg="mod">
          <ac:chgData name="Elli Cosky" userId="S::ecosky@metrostratgroup.com::bfef3c8e-4860-4e5f-8032-c4c48c8a18b5" providerId="AD" clId="Web-{29A7D2C4-6CBA-2CE3-19C4-91656832B6B9}" dt="2021-11-19T16:20:55.639" v="55" actId="20577"/>
          <ac:spMkLst>
            <pc:docMk/>
            <pc:sldMk cId="217069321" sldId="273"/>
            <ac:spMk id="6" creationId="{F1A2629B-03A2-42F9-A1A4-63DEDB15707D}"/>
          </ac:spMkLst>
        </pc:spChg>
      </pc:sldChg>
      <pc:sldChg chg="ord">
        <pc:chgData name="Elli Cosky" userId="S::ecosky@metrostratgroup.com::bfef3c8e-4860-4e5f-8032-c4c48c8a18b5" providerId="AD" clId="Web-{29A7D2C4-6CBA-2CE3-19C4-91656832B6B9}" dt="2021-11-19T16:18:27.671" v="0"/>
        <pc:sldMkLst>
          <pc:docMk/>
          <pc:sldMk cId="2890251826" sldId="322"/>
        </pc:sldMkLst>
      </pc:sldChg>
    </pc:docChg>
  </pc:docChgLst>
  <pc:docChgLst>
    <pc:chgData name="Elli Cosky" userId="S::ecosky@metrostratgroup.com::bfef3c8e-4860-4e5f-8032-c4c48c8a18b5" providerId="AD" clId="Web-{69B01228-5357-B3AD-C428-EACF889EC631}"/>
    <pc:docChg chg="modSld">
      <pc:chgData name="Elli Cosky" userId="S::ecosky@metrostratgroup.com::bfef3c8e-4860-4e5f-8032-c4c48c8a18b5" providerId="AD" clId="Web-{69B01228-5357-B3AD-C428-EACF889EC631}" dt="2021-12-02T16:40:34.425" v="2" actId="20577"/>
      <pc:docMkLst>
        <pc:docMk/>
      </pc:docMkLst>
      <pc:sldChg chg="modSp">
        <pc:chgData name="Elli Cosky" userId="S::ecosky@metrostratgroup.com::bfef3c8e-4860-4e5f-8032-c4c48c8a18b5" providerId="AD" clId="Web-{69B01228-5357-B3AD-C428-EACF889EC631}" dt="2021-12-02T16:40:34.425" v="2" actId="20577"/>
        <pc:sldMkLst>
          <pc:docMk/>
          <pc:sldMk cId="217069321" sldId="273"/>
        </pc:sldMkLst>
        <pc:spChg chg="mod">
          <ac:chgData name="Elli Cosky" userId="S::ecosky@metrostratgroup.com::bfef3c8e-4860-4e5f-8032-c4c48c8a18b5" providerId="AD" clId="Web-{69B01228-5357-B3AD-C428-EACF889EC631}" dt="2021-12-02T16:40:34.425" v="2" actId="20577"/>
          <ac:spMkLst>
            <pc:docMk/>
            <pc:sldMk cId="217069321" sldId="273"/>
            <ac:spMk id="8" creationId="{A80ECD77-3A53-40D8-83D6-2764CFC353B3}"/>
          </ac:spMkLst>
        </pc:spChg>
      </pc:sldChg>
      <pc:sldChg chg="modSp">
        <pc:chgData name="Elli Cosky" userId="S::ecosky@metrostratgroup.com::bfef3c8e-4860-4e5f-8032-c4c48c8a18b5" providerId="AD" clId="Web-{69B01228-5357-B3AD-C428-EACF889EC631}" dt="2021-12-02T16:40:29.425" v="1" actId="20577"/>
        <pc:sldMkLst>
          <pc:docMk/>
          <pc:sldMk cId="2639649326" sldId="315"/>
        </pc:sldMkLst>
        <pc:spChg chg="mod">
          <ac:chgData name="Elli Cosky" userId="S::ecosky@metrostratgroup.com::bfef3c8e-4860-4e5f-8032-c4c48c8a18b5" providerId="AD" clId="Web-{69B01228-5357-B3AD-C428-EACF889EC631}" dt="2021-12-02T16:40:29.425" v="1" actId="20577"/>
          <ac:spMkLst>
            <pc:docMk/>
            <pc:sldMk cId="2639649326" sldId="315"/>
            <ac:spMk id="5" creationId="{DF8A5E83-6E76-4092-B268-8EFCF4BA15FF}"/>
          </ac:spMkLst>
        </pc:spChg>
      </pc:sldChg>
    </pc:docChg>
  </pc:docChgLst>
  <pc:docChgLst>
    <pc:chgData name="Elli Cosky" userId="S::ecosky@metrostratgroup.com::bfef3c8e-4860-4e5f-8032-c4c48c8a18b5" providerId="AD" clId="Web-{5DE90190-623F-07E2-6450-E9AF7F23DB8A}"/>
    <pc:docChg chg="modSld">
      <pc:chgData name="Elli Cosky" userId="S::ecosky@metrostratgroup.com::bfef3c8e-4860-4e5f-8032-c4c48c8a18b5" providerId="AD" clId="Web-{5DE90190-623F-07E2-6450-E9AF7F23DB8A}" dt="2021-11-29T20:41:14.007" v="0" actId="14100"/>
      <pc:docMkLst>
        <pc:docMk/>
      </pc:docMkLst>
      <pc:sldChg chg="modSp">
        <pc:chgData name="Elli Cosky" userId="S::ecosky@metrostratgroup.com::bfef3c8e-4860-4e5f-8032-c4c48c8a18b5" providerId="AD" clId="Web-{5DE90190-623F-07E2-6450-E9AF7F23DB8A}" dt="2021-11-29T20:41:14.007" v="0" actId="14100"/>
        <pc:sldMkLst>
          <pc:docMk/>
          <pc:sldMk cId="2639649326" sldId="315"/>
        </pc:sldMkLst>
        <pc:picChg chg="mod">
          <ac:chgData name="Elli Cosky" userId="S::ecosky@metrostratgroup.com::bfef3c8e-4860-4e5f-8032-c4c48c8a18b5" providerId="AD" clId="Web-{5DE90190-623F-07E2-6450-E9AF7F23DB8A}" dt="2021-11-29T20:41:14.007" v="0" actId="14100"/>
          <ac:picMkLst>
            <pc:docMk/>
            <pc:sldMk cId="2639649326" sldId="315"/>
            <ac:picMk id="9" creationId="{D5C303B7-9997-44D4-BB83-E4D1937C0203}"/>
          </ac:picMkLst>
        </pc:picChg>
      </pc:sldChg>
    </pc:docChg>
  </pc:docChgLst>
  <pc:docChgLst>
    <pc:chgData name="Elli Cosky" userId="S::ecosky@metrostratgroup.com::bfef3c8e-4860-4e5f-8032-c4c48c8a18b5" providerId="AD" clId="Web-{B6591BD6-B12F-0AC5-12EE-2C735EEA0FAF}"/>
    <pc:docChg chg="modSld">
      <pc:chgData name="Elli Cosky" userId="S::ecosky@metrostratgroup.com::bfef3c8e-4860-4e5f-8032-c4c48c8a18b5" providerId="AD" clId="Web-{B6591BD6-B12F-0AC5-12EE-2C735EEA0FAF}" dt="2021-11-17T20:38:11.896" v="256" actId="20577"/>
      <pc:docMkLst>
        <pc:docMk/>
      </pc:docMkLst>
      <pc:sldChg chg="modSp">
        <pc:chgData name="Elli Cosky" userId="S::ecosky@metrostratgroup.com::bfef3c8e-4860-4e5f-8032-c4c48c8a18b5" providerId="AD" clId="Web-{B6591BD6-B12F-0AC5-12EE-2C735EEA0FAF}" dt="2021-11-17T20:17:43.433" v="3" actId="20577"/>
        <pc:sldMkLst>
          <pc:docMk/>
          <pc:sldMk cId="2674471113" sldId="257"/>
        </pc:sldMkLst>
        <pc:spChg chg="mod">
          <ac:chgData name="Elli Cosky" userId="S::ecosky@metrostratgroup.com::bfef3c8e-4860-4e5f-8032-c4c48c8a18b5" providerId="AD" clId="Web-{B6591BD6-B12F-0AC5-12EE-2C735EEA0FAF}" dt="2021-11-17T20:17:43.433" v="3" actId="20577"/>
          <ac:spMkLst>
            <pc:docMk/>
            <pc:sldMk cId="2674471113" sldId="257"/>
            <ac:spMk id="25" creationId="{8B1A430B-85AF-4643-914C-A1DBA9842939}"/>
          </ac:spMkLst>
        </pc:spChg>
      </pc:sldChg>
      <pc:sldChg chg="addSp modSp">
        <pc:chgData name="Elli Cosky" userId="S::ecosky@metrostratgroup.com::bfef3c8e-4860-4e5f-8032-c4c48c8a18b5" providerId="AD" clId="Web-{B6591BD6-B12F-0AC5-12EE-2C735EEA0FAF}" dt="2021-11-17T20:20:12.436" v="17"/>
        <pc:sldMkLst>
          <pc:docMk/>
          <pc:sldMk cId="4002001869" sldId="306"/>
        </pc:sldMkLst>
        <pc:spChg chg="add mod">
          <ac:chgData name="Elli Cosky" userId="S::ecosky@metrostratgroup.com::bfef3c8e-4860-4e5f-8032-c4c48c8a18b5" providerId="AD" clId="Web-{B6591BD6-B12F-0AC5-12EE-2C735EEA0FAF}" dt="2021-11-17T20:19:38.701" v="14" actId="1076"/>
          <ac:spMkLst>
            <pc:docMk/>
            <pc:sldMk cId="4002001869" sldId="306"/>
            <ac:spMk id="7" creationId="{F76374D8-3E76-4E24-938D-6D161978865C}"/>
          </ac:spMkLst>
        </pc:spChg>
        <pc:spChg chg="add mod">
          <ac:chgData name="Elli Cosky" userId="S::ecosky@metrostratgroup.com::bfef3c8e-4860-4e5f-8032-c4c48c8a18b5" providerId="AD" clId="Web-{B6591BD6-B12F-0AC5-12EE-2C735EEA0FAF}" dt="2021-11-17T20:19:52.107" v="16" actId="1076"/>
          <ac:spMkLst>
            <pc:docMk/>
            <pc:sldMk cId="4002001869" sldId="306"/>
            <ac:spMk id="9" creationId="{8BB72AEA-8654-4006-82A7-734AA0E90D41}"/>
          </ac:spMkLst>
        </pc:spChg>
        <pc:grpChg chg="mod">
          <ac:chgData name="Elli Cosky" userId="S::ecosky@metrostratgroup.com::bfef3c8e-4860-4e5f-8032-c4c48c8a18b5" providerId="AD" clId="Web-{B6591BD6-B12F-0AC5-12EE-2C735EEA0FAF}" dt="2021-11-17T20:19:30.826" v="13" actId="1076"/>
          <ac:grpSpMkLst>
            <pc:docMk/>
            <pc:sldMk cId="4002001869" sldId="306"/>
            <ac:grpSpMk id="3" creationId="{2B298BAE-A59F-476C-A291-B8A3AC77E04F}"/>
          </ac:grpSpMkLst>
        </pc:grpChg>
        <pc:grpChg chg="add">
          <ac:chgData name="Elli Cosky" userId="S::ecosky@metrostratgroup.com::bfef3c8e-4860-4e5f-8032-c4c48c8a18b5" providerId="AD" clId="Web-{B6591BD6-B12F-0AC5-12EE-2C735EEA0FAF}" dt="2021-11-17T20:20:12.436" v="17"/>
          <ac:grpSpMkLst>
            <pc:docMk/>
            <pc:sldMk cId="4002001869" sldId="306"/>
            <ac:grpSpMk id="10" creationId="{9EA00EDD-E9BD-461C-87AA-AAAAF013F0A0}"/>
          </ac:grpSpMkLst>
        </pc:grpChg>
      </pc:sldChg>
      <pc:sldChg chg="modSp">
        <pc:chgData name="Elli Cosky" userId="S::ecosky@metrostratgroup.com::bfef3c8e-4860-4e5f-8032-c4c48c8a18b5" providerId="AD" clId="Web-{B6591BD6-B12F-0AC5-12EE-2C735EEA0FAF}" dt="2021-11-17T20:38:11.896" v="256" actId="20577"/>
        <pc:sldMkLst>
          <pc:docMk/>
          <pc:sldMk cId="2639649326" sldId="315"/>
        </pc:sldMkLst>
        <pc:spChg chg="mod">
          <ac:chgData name="Elli Cosky" userId="S::ecosky@metrostratgroup.com::bfef3c8e-4860-4e5f-8032-c4c48c8a18b5" providerId="AD" clId="Web-{B6591BD6-B12F-0AC5-12EE-2C735EEA0FAF}" dt="2021-11-17T20:35:14.768" v="213" actId="1076"/>
          <ac:spMkLst>
            <pc:docMk/>
            <pc:sldMk cId="2639649326" sldId="315"/>
            <ac:spMk id="2" creationId="{BC25F34F-8457-4450-9F60-781A1FFC971C}"/>
          </ac:spMkLst>
        </pc:spChg>
        <pc:spChg chg="mod">
          <ac:chgData name="Elli Cosky" userId="S::ecosky@metrostratgroup.com::bfef3c8e-4860-4e5f-8032-c4c48c8a18b5" providerId="AD" clId="Web-{B6591BD6-B12F-0AC5-12EE-2C735EEA0FAF}" dt="2021-11-17T20:25:02.598" v="153" actId="1076"/>
          <ac:spMkLst>
            <pc:docMk/>
            <pc:sldMk cId="2639649326" sldId="315"/>
            <ac:spMk id="6" creationId="{1A928A8B-4ABA-4D23-9F5F-60D4062733FB}"/>
          </ac:spMkLst>
        </pc:spChg>
        <pc:spChg chg="mod">
          <ac:chgData name="Elli Cosky" userId="S::ecosky@metrostratgroup.com::bfef3c8e-4860-4e5f-8032-c4c48c8a18b5" providerId="AD" clId="Web-{B6591BD6-B12F-0AC5-12EE-2C735EEA0FAF}" dt="2021-11-17T20:29:01.056" v="173" actId="20577"/>
          <ac:spMkLst>
            <pc:docMk/>
            <pc:sldMk cId="2639649326" sldId="315"/>
            <ac:spMk id="14" creationId="{78B834F5-CF1F-431F-825F-82C3F257C45B}"/>
          </ac:spMkLst>
        </pc:spChg>
        <pc:spChg chg="mod">
          <ac:chgData name="Elli Cosky" userId="S::ecosky@metrostratgroup.com::bfef3c8e-4860-4e5f-8032-c4c48c8a18b5" providerId="AD" clId="Web-{B6591BD6-B12F-0AC5-12EE-2C735EEA0FAF}" dt="2021-11-17T20:36:15.534" v="243" actId="14100"/>
          <ac:spMkLst>
            <pc:docMk/>
            <pc:sldMk cId="2639649326" sldId="315"/>
            <ac:spMk id="19" creationId="{1EE814D6-E828-4485-B72A-D97D3B569886}"/>
          </ac:spMkLst>
        </pc:spChg>
        <pc:spChg chg="mod">
          <ac:chgData name="Elli Cosky" userId="S::ecosky@metrostratgroup.com::bfef3c8e-4860-4e5f-8032-c4c48c8a18b5" providerId="AD" clId="Web-{B6591BD6-B12F-0AC5-12EE-2C735EEA0FAF}" dt="2021-11-17T20:28:20.399" v="167" actId="20577"/>
          <ac:spMkLst>
            <pc:docMk/>
            <pc:sldMk cId="2639649326" sldId="315"/>
            <ac:spMk id="21" creationId="{32032FA4-8AA7-4C64-90E5-F714BF2D68B4}"/>
          </ac:spMkLst>
        </pc:spChg>
        <pc:spChg chg="mod">
          <ac:chgData name="Elli Cosky" userId="S::ecosky@metrostratgroup.com::bfef3c8e-4860-4e5f-8032-c4c48c8a18b5" providerId="AD" clId="Web-{B6591BD6-B12F-0AC5-12EE-2C735EEA0FAF}" dt="2021-11-17T20:29:31.916" v="179" actId="14100"/>
          <ac:spMkLst>
            <pc:docMk/>
            <pc:sldMk cId="2639649326" sldId="315"/>
            <ac:spMk id="24" creationId="{855F301E-F57D-4223-9C50-AAEFD9510F17}"/>
          </ac:spMkLst>
        </pc:spChg>
        <pc:spChg chg="mod">
          <ac:chgData name="Elli Cosky" userId="S::ecosky@metrostratgroup.com::bfef3c8e-4860-4e5f-8032-c4c48c8a18b5" providerId="AD" clId="Web-{B6591BD6-B12F-0AC5-12EE-2C735EEA0FAF}" dt="2021-11-17T20:34:06.641" v="206" actId="20577"/>
          <ac:spMkLst>
            <pc:docMk/>
            <pc:sldMk cId="2639649326" sldId="315"/>
            <ac:spMk id="72" creationId="{6DBDF655-BB12-487D-AA70-FDCE32CD18A8}"/>
          </ac:spMkLst>
        </pc:spChg>
        <pc:spChg chg="mod">
          <ac:chgData name="Elli Cosky" userId="S::ecosky@metrostratgroup.com::bfef3c8e-4860-4e5f-8032-c4c48c8a18b5" providerId="AD" clId="Web-{B6591BD6-B12F-0AC5-12EE-2C735EEA0FAF}" dt="2021-11-17T20:38:11.896" v="256" actId="20577"/>
          <ac:spMkLst>
            <pc:docMk/>
            <pc:sldMk cId="2639649326" sldId="315"/>
            <ac:spMk id="74" creationId="{8DBAC409-2BF2-49CA-8DEE-1FBB68DF3E67}"/>
          </ac:spMkLst>
        </pc:spChg>
        <pc:spChg chg="mod">
          <ac:chgData name="Elli Cosky" userId="S::ecosky@metrostratgroup.com::bfef3c8e-4860-4e5f-8032-c4c48c8a18b5" providerId="AD" clId="Web-{B6591BD6-B12F-0AC5-12EE-2C735EEA0FAF}" dt="2021-11-17T20:29:21.635" v="178" actId="1076"/>
          <ac:spMkLst>
            <pc:docMk/>
            <pc:sldMk cId="2639649326" sldId="315"/>
            <ac:spMk id="75" creationId="{ADC8E85F-9A3E-43CD-A297-B60A9D576E9C}"/>
          </ac:spMkLst>
        </pc:spChg>
        <pc:spChg chg="mod">
          <ac:chgData name="Elli Cosky" userId="S::ecosky@metrostratgroup.com::bfef3c8e-4860-4e5f-8032-c4c48c8a18b5" providerId="AD" clId="Web-{B6591BD6-B12F-0AC5-12EE-2C735EEA0FAF}" dt="2021-11-17T20:34:44.876" v="210" actId="20577"/>
          <ac:spMkLst>
            <pc:docMk/>
            <pc:sldMk cId="2639649326" sldId="315"/>
            <ac:spMk id="78" creationId="{0256EECE-DF6B-4CB8-B867-21E9E2A70EE2}"/>
          </ac:spMkLst>
        </pc:spChg>
        <pc:spChg chg="mod">
          <ac:chgData name="Elli Cosky" userId="S::ecosky@metrostratgroup.com::bfef3c8e-4860-4e5f-8032-c4c48c8a18b5" providerId="AD" clId="Web-{B6591BD6-B12F-0AC5-12EE-2C735EEA0FAF}" dt="2021-11-17T20:36:22.863" v="245" actId="20577"/>
          <ac:spMkLst>
            <pc:docMk/>
            <pc:sldMk cId="2639649326" sldId="315"/>
            <ac:spMk id="95" creationId="{F3D84DB2-C572-4A77-9224-352DCF49779E}"/>
          </ac:spMkLst>
        </pc:spChg>
        <pc:spChg chg="mod">
          <ac:chgData name="Elli Cosky" userId="S::ecosky@metrostratgroup.com::bfef3c8e-4860-4e5f-8032-c4c48c8a18b5" providerId="AD" clId="Web-{B6591BD6-B12F-0AC5-12EE-2C735EEA0FAF}" dt="2021-11-17T20:31:38.153" v="189" actId="1076"/>
          <ac:spMkLst>
            <pc:docMk/>
            <pc:sldMk cId="2639649326" sldId="315"/>
            <ac:spMk id="103" creationId="{92C6F33B-0655-4602-BB6D-70EEF824CF62}"/>
          </ac:spMkLst>
        </pc:spChg>
        <pc:grpChg chg="mod">
          <ac:chgData name="Elli Cosky" userId="S::ecosky@metrostratgroup.com::bfef3c8e-4860-4e5f-8032-c4c48c8a18b5" providerId="AD" clId="Web-{B6591BD6-B12F-0AC5-12EE-2C735EEA0FAF}" dt="2021-11-17T20:29:15.057" v="176" actId="14100"/>
          <ac:grpSpMkLst>
            <pc:docMk/>
            <pc:sldMk cId="2639649326" sldId="315"/>
            <ac:grpSpMk id="111" creationId="{34F2D6F2-ACB5-40F2-ADCD-6E37E14A9149}"/>
          </ac:grpSpMkLst>
        </pc:grpChg>
        <pc:cxnChg chg="mod">
          <ac:chgData name="Elli Cosky" userId="S::ecosky@metrostratgroup.com::bfef3c8e-4860-4e5f-8032-c4c48c8a18b5" providerId="AD" clId="Web-{B6591BD6-B12F-0AC5-12EE-2C735EEA0FAF}" dt="2021-11-17T20:24:49.614" v="151" actId="1076"/>
          <ac:cxnSpMkLst>
            <pc:docMk/>
            <pc:sldMk cId="2639649326" sldId="315"/>
            <ac:cxnSpMk id="27" creationId="{4906AE62-1F7C-450A-BDAA-94135C2660A5}"/>
          </ac:cxnSpMkLst>
        </pc:cxnChg>
      </pc:sldChg>
      <pc:sldChg chg="modSp">
        <pc:chgData name="Elli Cosky" userId="S::ecosky@metrostratgroup.com::bfef3c8e-4860-4e5f-8032-c4c48c8a18b5" providerId="AD" clId="Web-{B6591BD6-B12F-0AC5-12EE-2C735EEA0FAF}" dt="2021-11-17T20:23:25.362" v="148" actId="20577"/>
        <pc:sldMkLst>
          <pc:docMk/>
          <pc:sldMk cId="151919481" sldId="318"/>
        </pc:sldMkLst>
        <pc:spChg chg="mod">
          <ac:chgData name="Elli Cosky" userId="S::ecosky@metrostratgroup.com::bfef3c8e-4860-4e5f-8032-c4c48c8a18b5" providerId="AD" clId="Web-{B6591BD6-B12F-0AC5-12EE-2C735EEA0FAF}" dt="2021-11-17T20:23:25.362" v="148" actId="20577"/>
          <ac:spMkLst>
            <pc:docMk/>
            <pc:sldMk cId="151919481" sldId="318"/>
            <ac:spMk id="6" creationId="{F456C01B-B55C-484E-8B88-FB8AB2404270}"/>
          </ac:spMkLst>
        </pc:spChg>
      </pc:sldChg>
    </pc:docChg>
  </pc:docChgLst>
  <pc:docChgLst>
    <pc:chgData name="Tammy Wierciak" userId="1ad376c4-e968-4b98-a257-7daa1b635c35" providerId="ADAL" clId="{5BA42014-DBC6-416D-B5BB-43659BB9962A}"/>
    <pc:docChg chg="custSel modSld">
      <pc:chgData name="Tammy Wierciak" userId="1ad376c4-e968-4b98-a257-7daa1b635c35" providerId="ADAL" clId="{5BA42014-DBC6-416D-B5BB-43659BB9962A}" dt="2022-04-08T17:00:15.571" v="2708"/>
      <pc:docMkLst>
        <pc:docMk/>
      </pc:docMkLst>
      <pc:sldChg chg="addCm modNotesTx">
        <pc:chgData name="Tammy Wierciak" userId="1ad376c4-e968-4b98-a257-7daa1b635c35" providerId="ADAL" clId="{5BA42014-DBC6-416D-B5BB-43659BB9962A}" dt="2022-04-08T16:00:23.807" v="545" actId="20577"/>
        <pc:sldMkLst>
          <pc:docMk/>
          <pc:sldMk cId="2674471113" sldId="257"/>
        </pc:sldMkLst>
      </pc:sldChg>
      <pc:sldChg chg="modNotesTx">
        <pc:chgData name="Tammy Wierciak" userId="1ad376c4-e968-4b98-a257-7daa1b635c35" providerId="ADAL" clId="{5BA42014-DBC6-416D-B5BB-43659BB9962A}" dt="2022-04-08T15:52:41.399" v="78" actId="6549"/>
        <pc:sldMkLst>
          <pc:docMk/>
          <pc:sldMk cId="3825430641" sldId="258"/>
        </pc:sldMkLst>
      </pc:sldChg>
      <pc:sldChg chg="modNotesTx">
        <pc:chgData name="Tammy Wierciak" userId="1ad376c4-e968-4b98-a257-7daa1b635c35" providerId="ADAL" clId="{5BA42014-DBC6-416D-B5BB-43659BB9962A}" dt="2022-04-08T16:03:50.866" v="780" actId="313"/>
        <pc:sldMkLst>
          <pc:docMk/>
          <pc:sldMk cId="2422864164" sldId="259"/>
        </pc:sldMkLst>
      </pc:sldChg>
      <pc:sldChg chg="addCm modCm modNotesTx">
        <pc:chgData name="Tammy Wierciak" userId="1ad376c4-e968-4b98-a257-7daa1b635c35" providerId="ADAL" clId="{5BA42014-DBC6-416D-B5BB-43659BB9962A}" dt="2022-04-08T16:27:41.047" v="1477"/>
        <pc:sldMkLst>
          <pc:docMk/>
          <pc:sldMk cId="1217399480" sldId="267"/>
        </pc:sldMkLst>
      </pc:sldChg>
      <pc:sldChg chg="modNotesTx">
        <pc:chgData name="Tammy Wierciak" userId="1ad376c4-e968-4b98-a257-7daa1b635c35" providerId="ADAL" clId="{5BA42014-DBC6-416D-B5BB-43659BB9962A}" dt="2022-04-08T16:12:01.909" v="1396" actId="20577"/>
        <pc:sldMkLst>
          <pc:docMk/>
          <pc:sldMk cId="217069321" sldId="273"/>
        </pc:sldMkLst>
      </pc:sldChg>
      <pc:sldChg chg="modNotesTx">
        <pc:chgData name="Tammy Wierciak" userId="1ad376c4-e968-4b98-a257-7daa1b635c35" providerId="ADAL" clId="{5BA42014-DBC6-416D-B5BB-43659BB9962A}" dt="2022-04-08T16:58:40.950" v="2570" actId="20577"/>
        <pc:sldMkLst>
          <pc:docMk/>
          <pc:sldMk cId="2650719685" sldId="286"/>
        </pc:sldMkLst>
      </pc:sldChg>
      <pc:sldChg chg="modNotesTx">
        <pc:chgData name="Tammy Wierciak" userId="1ad376c4-e968-4b98-a257-7daa1b635c35" providerId="ADAL" clId="{5BA42014-DBC6-416D-B5BB-43659BB9962A}" dt="2022-04-08T16:56:36.578" v="2434" actId="20577"/>
        <pc:sldMkLst>
          <pc:docMk/>
          <pc:sldMk cId="972107781" sldId="292"/>
        </pc:sldMkLst>
      </pc:sldChg>
      <pc:sldChg chg="modNotesTx">
        <pc:chgData name="Tammy Wierciak" userId="1ad376c4-e968-4b98-a257-7daa1b635c35" providerId="ADAL" clId="{5BA42014-DBC6-416D-B5BB-43659BB9962A}" dt="2022-04-08T16:59:34.625" v="2707" actId="20577"/>
        <pc:sldMkLst>
          <pc:docMk/>
          <pc:sldMk cId="2070643490" sldId="293"/>
        </pc:sldMkLst>
      </pc:sldChg>
      <pc:sldChg chg="addCm modCm modNotesTx">
        <pc:chgData name="Tammy Wierciak" userId="1ad376c4-e968-4b98-a257-7daa1b635c35" providerId="ADAL" clId="{5BA42014-DBC6-416D-B5BB-43659BB9962A}" dt="2022-04-08T17:00:15.571" v="2708"/>
        <pc:sldMkLst>
          <pc:docMk/>
          <pc:sldMk cId="2948608655" sldId="297"/>
        </pc:sldMkLst>
      </pc:sldChg>
      <pc:sldChg chg="modNotesTx">
        <pc:chgData name="Tammy Wierciak" userId="1ad376c4-e968-4b98-a257-7daa1b635c35" providerId="ADAL" clId="{5BA42014-DBC6-416D-B5BB-43659BB9962A}" dt="2022-04-08T15:51:55.870" v="40" actId="20577"/>
        <pc:sldMkLst>
          <pc:docMk/>
          <pc:sldMk cId="956805603" sldId="299"/>
        </pc:sldMkLst>
      </pc:sldChg>
      <pc:sldChg chg="modNotesTx">
        <pc:chgData name="Tammy Wierciak" userId="1ad376c4-e968-4b98-a257-7daa1b635c35" providerId="ADAL" clId="{5BA42014-DBC6-416D-B5BB-43659BB9962A}" dt="2022-04-08T16:09:40.078" v="1125" actId="20577"/>
        <pc:sldMkLst>
          <pc:docMk/>
          <pc:sldMk cId="3980465328" sldId="303"/>
        </pc:sldMkLst>
      </pc:sldChg>
      <pc:sldChg chg="addCm modNotesTx">
        <pc:chgData name="Tammy Wierciak" userId="1ad376c4-e968-4b98-a257-7daa1b635c35" providerId="ADAL" clId="{5BA42014-DBC6-416D-B5BB-43659BB9962A}" dt="2022-04-08T16:28:36.466" v="1490" actId="20577"/>
        <pc:sldMkLst>
          <pc:docMk/>
          <pc:sldMk cId="4002001869" sldId="306"/>
        </pc:sldMkLst>
      </pc:sldChg>
      <pc:sldChg chg="addCm modNotesTx">
        <pc:chgData name="Tammy Wierciak" userId="1ad376c4-e968-4b98-a257-7daa1b635c35" providerId="ADAL" clId="{5BA42014-DBC6-416D-B5BB-43659BB9962A}" dt="2022-04-08T16:38:30.373" v="1525" actId="20577"/>
        <pc:sldMkLst>
          <pc:docMk/>
          <pc:sldMk cId="1478227326" sldId="307"/>
        </pc:sldMkLst>
      </pc:sldChg>
      <pc:sldChg chg="modSp modNotesTx">
        <pc:chgData name="Tammy Wierciak" userId="1ad376c4-e968-4b98-a257-7daa1b635c35" providerId="ADAL" clId="{5BA42014-DBC6-416D-B5BB-43659BB9962A}" dt="2022-04-08T16:48:40.470" v="1594" actId="20577"/>
        <pc:sldMkLst>
          <pc:docMk/>
          <pc:sldMk cId="821373588" sldId="309"/>
        </pc:sldMkLst>
        <pc:spChg chg="mod">
          <ac:chgData name="Tammy Wierciak" userId="1ad376c4-e968-4b98-a257-7daa1b635c35" providerId="ADAL" clId="{5BA42014-DBC6-416D-B5BB-43659BB9962A}" dt="2022-04-08T16:48:40.470" v="1594" actId="20577"/>
          <ac:spMkLst>
            <pc:docMk/>
            <pc:sldMk cId="821373588" sldId="309"/>
            <ac:spMk id="8" creationId="{51D16D7C-48C8-48B7-8219-DFE09CF31FBB}"/>
          </ac:spMkLst>
        </pc:spChg>
      </pc:sldChg>
      <pc:sldChg chg="modNotesTx">
        <pc:chgData name="Tammy Wierciak" userId="1ad376c4-e968-4b98-a257-7daa1b635c35" providerId="ADAL" clId="{5BA42014-DBC6-416D-B5BB-43659BB9962A}" dt="2022-04-08T16:46:14.590" v="1590" actId="20577"/>
        <pc:sldMkLst>
          <pc:docMk/>
          <pc:sldMk cId="712989357" sldId="310"/>
        </pc:sldMkLst>
      </pc:sldChg>
      <pc:sldChg chg="modNotesTx">
        <pc:chgData name="Tammy Wierciak" userId="1ad376c4-e968-4b98-a257-7daa1b635c35" providerId="ADAL" clId="{5BA42014-DBC6-416D-B5BB-43659BB9962A}" dt="2022-04-08T16:39:54.561" v="1532" actId="20577"/>
        <pc:sldMkLst>
          <pc:docMk/>
          <pc:sldMk cId="3778206976" sldId="313"/>
        </pc:sldMkLst>
      </pc:sldChg>
      <pc:sldChg chg="modNotesTx">
        <pc:chgData name="Tammy Wierciak" userId="1ad376c4-e968-4b98-a257-7daa1b635c35" providerId="ADAL" clId="{5BA42014-DBC6-416D-B5BB-43659BB9962A}" dt="2022-04-08T16:43:42.474" v="1562" actId="20577"/>
        <pc:sldMkLst>
          <pc:docMk/>
          <pc:sldMk cId="3555055912" sldId="314"/>
        </pc:sldMkLst>
      </pc:sldChg>
      <pc:sldChg chg="modNotesTx">
        <pc:chgData name="Tammy Wierciak" userId="1ad376c4-e968-4b98-a257-7daa1b635c35" providerId="ADAL" clId="{5BA42014-DBC6-416D-B5BB-43659BB9962A}" dt="2022-04-08T16:40:49.550" v="1536" actId="6549"/>
        <pc:sldMkLst>
          <pc:docMk/>
          <pc:sldMk cId="1589094049" sldId="316"/>
        </pc:sldMkLst>
      </pc:sldChg>
      <pc:sldChg chg="modSp modNotesTx">
        <pc:chgData name="Tammy Wierciak" userId="1ad376c4-e968-4b98-a257-7daa1b635c35" providerId="ADAL" clId="{5BA42014-DBC6-416D-B5BB-43659BB9962A}" dt="2022-04-08T16:48:29.747" v="1593" actId="20577"/>
        <pc:sldMkLst>
          <pc:docMk/>
          <pc:sldMk cId="4079492582" sldId="317"/>
        </pc:sldMkLst>
        <pc:spChg chg="mod">
          <ac:chgData name="Tammy Wierciak" userId="1ad376c4-e968-4b98-a257-7daa1b635c35" providerId="ADAL" clId="{5BA42014-DBC6-416D-B5BB-43659BB9962A}" dt="2022-04-08T16:48:29.747" v="1593" actId="20577"/>
          <ac:spMkLst>
            <pc:docMk/>
            <pc:sldMk cId="4079492582" sldId="317"/>
            <ac:spMk id="6" creationId="{E7E912E7-6EC5-4172-9961-7601C17BDC91}"/>
          </ac:spMkLst>
        </pc:spChg>
      </pc:sldChg>
      <pc:sldChg chg="modNotesTx">
        <pc:chgData name="Tammy Wierciak" userId="1ad376c4-e968-4b98-a257-7daa1b635c35" providerId="ADAL" clId="{5BA42014-DBC6-416D-B5BB-43659BB9962A}" dt="2022-04-08T16:49:33.851" v="1596" actId="20577"/>
        <pc:sldMkLst>
          <pc:docMk/>
          <pc:sldMk cId="1674800748" sldId="319"/>
        </pc:sldMkLst>
      </pc:sldChg>
      <pc:sldChg chg="modNotesTx">
        <pc:chgData name="Tammy Wierciak" userId="1ad376c4-e968-4b98-a257-7daa1b635c35" providerId="ADAL" clId="{5BA42014-DBC6-416D-B5BB-43659BB9962A}" dt="2022-04-08T16:11:22.038" v="1386" actId="5793"/>
        <pc:sldMkLst>
          <pc:docMk/>
          <pc:sldMk cId="2890251826" sldId="322"/>
        </pc:sldMkLst>
      </pc:sldChg>
      <pc:sldChg chg="modNotesTx">
        <pc:chgData name="Tammy Wierciak" userId="1ad376c4-e968-4b98-a257-7daa1b635c35" providerId="ADAL" clId="{5BA42014-DBC6-416D-B5BB-43659BB9962A}" dt="2022-04-08T16:30:10.236" v="1512" actId="6549"/>
        <pc:sldMkLst>
          <pc:docMk/>
          <pc:sldMk cId="3295311223" sldId="325"/>
        </pc:sldMkLst>
      </pc:sldChg>
      <pc:sldChg chg="modNotesTx">
        <pc:chgData name="Tammy Wierciak" userId="1ad376c4-e968-4b98-a257-7daa1b635c35" providerId="ADAL" clId="{5BA42014-DBC6-416D-B5BB-43659BB9962A}" dt="2022-04-08T16:10:54.612" v="1384" actId="20577"/>
        <pc:sldMkLst>
          <pc:docMk/>
          <pc:sldMk cId="3690271725" sldId="326"/>
        </pc:sldMkLst>
      </pc:sldChg>
    </pc:docChg>
  </pc:docChgLst>
  <pc:docChgLst>
    <pc:chgData name="Elli Cosky" userId="S::ecosky@metrostratgroup.com::bfef3c8e-4860-4e5f-8032-c4c48c8a18b5" providerId="AD" clId="Web-{30B8C63E-592D-D093-5753-98C90133FAD4}"/>
    <pc:docChg chg="modSld">
      <pc:chgData name="Elli Cosky" userId="S::ecosky@metrostratgroup.com::bfef3c8e-4860-4e5f-8032-c4c48c8a18b5" providerId="AD" clId="Web-{30B8C63E-592D-D093-5753-98C90133FAD4}" dt="2021-12-03T17:55:59.714" v="2" actId="20577"/>
      <pc:docMkLst>
        <pc:docMk/>
      </pc:docMkLst>
      <pc:sldChg chg="modSp">
        <pc:chgData name="Elli Cosky" userId="S::ecosky@metrostratgroup.com::bfef3c8e-4860-4e5f-8032-c4c48c8a18b5" providerId="AD" clId="Web-{30B8C63E-592D-D093-5753-98C90133FAD4}" dt="2021-12-03T17:55:59.714" v="2" actId="20577"/>
        <pc:sldMkLst>
          <pc:docMk/>
          <pc:sldMk cId="2948608655" sldId="297"/>
        </pc:sldMkLst>
        <pc:spChg chg="mod">
          <ac:chgData name="Elli Cosky" userId="S::ecosky@metrostratgroup.com::bfef3c8e-4860-4e5f-8032-c4c48c8a18b5" providerId="AD" clId="Web-{30B8C63E-592D-D093-5753-98C90133FAD4}" dt="2021-12-03T17:55:59.714" v="2" actId="20577"/>
          <ac:spMkLst>
            <pc:docMk/>
            <pc:sldMk cId="2948608655" sldId="297"/>
            <ac:spMk id="10" creationId="{F7B8593C-B480-40FC-BEF2-99B4D545D1E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2</c:v>
                </c:pt>
              </c:strCache>
            </c:strRef>
          </c:tx>
          <c:dPt>
            <c:idx val="0"/>
            <c:bubble3D val="0"/>
            <c:spPr>
              <a:solidFill>
                <a:srgbClr val="6DA8F0"/>
              </a:solidFill>
              <a:ln w="19050">
                <a:solidFill>
                  <a:schemeClr val="lt1"/>
                </a:solidFill>
              </a:ln>
              <a:effectLst/>
            </c:spPr>
            <c:extLst>
              <c:ext xmlns:c16="http://schemas.microsoft.com/office/drawing/2014/chart" uri="{C3380CC4-5D6E-409C-BE32-E72D297353CC}">
                <c16:uniqueId val="{00000004-0E51-4A62-AF39-2DADB5FC195C}"/>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0E51-4A62-AF39-2DADB5FC195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6-0E51-4A62-AF39-2DADB5FC195C}"/>
              </c:ext>
            </c:extLst>
          </c:dPt>
          <c:dPt>
            <c:idx val="3"/>
            <c:bubble3D val="0"/>
            <c:spPr>
              <a:solidFill>
                <a:srgbClr val="9933FF"/>
              </a:solidFill>
              <a:ln w="19050">
                <a:solidFill>
                  <a:schemeClr val="lt1"/>
                </a:solidFill>
              </a:ln>
              <a:effectLst/>
            </c:spPr>
            <c:extLst>
              <c:ext xmlns:c16="http://schemas.microsoft.com/office/drawing/2014/chart" uri="{C3380CC4-5D6E-409C-BE32-E72D297353CC}">
                <c16:uniqueId val="{00000007-0E51-4A62-AF39-2DADB5FC195C}"/>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8-0E51-4A62-AF39-2DADB5FC195C}"/>
              </c:ext>
            </c:extLst>
          </c:dPt>
          <c:dPt>
            <c:idx val="5"/>
            <c:bubble3D val="0"/>
            <c:spPr>
              <a:solidFill>
                <a:srgbClr val="008000"/>
              </a:solidFill>
              <a:ln w="19050">
                <a:solidFill>
                  <a:schemeClr val="lt1"/>
                </a:solidFill>
              </a:ln>
              <a:effectLst/>
            </c:spPr>
            <c:extLst>
              <c:ext xmlns:c16="http://schemas.microsoft.com/office/drawing/2014/chart" uri="{C3380CC4-5D6E-409C-BE32-E72D297353CC}">
                <c16:uniqueId val="{00000002-0E51-4A62-AF39-2DADB5FC195C}"/>
              </c:ext>
            </c:extLst>
          </c:dPt>
          <c:dPt>
            <c:idx val="6"/>
            <c:bubble3D val="0"/>
            <c:spPr>
              <a:solidFill>
                <a:schemeClr val="accent2"/>
              </a:solidFill>
              <a:ln w="19050">
                <a:solidFill>
                  <a:schemeClr val="lt1"/>
                </a:solidFill>
              </a:ln>
              <a:effectLst/>
            </c:spPr>
            <c:extLst>
              <c:ext xmlns:c16="http://schemas.microsoft.com/office/drawing/2014/chart" uri="{C3380CC4-5D6E-409C-BE32-E72D297353CC}">
                <c16:uniqueId val="{00000003-0E51-4A62-AF39-2DADB5FC195C}"/>
              </c:ext>
            </c:extLst>
          </c:dPt>
          <c:dLbls>
            <c:spPr>
              <a:solidFill>
                <a:schemeClr val="bg1"/>
              </a:solid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accent2"/>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Angle</c:v>
                </c:pt>
                <c:pt idx="1">
                  <c:v>Fixed Object</c:v>
                </c:pt>
                <c:pt idx="2">
                  <c:v>Parked Vehicle</c:v>
                </c:pt>
                <c:pt idx="3">
                  <c:v>Rear End</c:v>
                </c:pt>
                <c:pt idx="4">
                  <c:v>Sideswipe Same</c:v>
                </c:pt>
                <c:pt idx="5">
                  <c:v>Turning</c:v>
                </c:pt>
                <c:pt idx="6">
                  <c:v>Other</c:v>
                </c:pt>
              </c:strCache>
            </c:strRef>
          </c:cat>
          <c:val>
            <c:numRef>
              <c:f>Sheet1!$B$2:$B$8</c:f>
              <c:numCache>
                <c:formatCode>General</c:formatCode>
                <c:ptCount val="7"/>
                <c:pt idx="0">
                  <c:v>13</c:v>
                </c:pt>
                <c:pt idx="1">
                  <c:v>6</c:v>
                </c:pt>
                <c:pt idx="2">
                  <c:v>5</c:v>
                </c:pt>
                <c:pt idx="3">
                  <c:v>32</c:v>
                </c:pt>
                <c:pt idx="4">
                  <c:v>16</c:v>
                </c:pt>
                <c:pt idx="5">
                  <c:v>22</c:v>
                </c:pt>
                <c:pt idx="6">
                  <c:v>6</c:v>
                </c:pt>
              </c:numCache>
            </c:numRef>
          </c:val>
          <c:extLst>
            <c:ext xmlns:c16="http://schemas.microsoft.com/office/drawing/2014/chart" uri="{C3380CC4-5D6E-409C-BE32-E72D297353CC}">
              <c16:uniqueId val="{00000000-0E51-4A62-AF39-2DADB5FC195C}"/>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2712296849910174"/>
          <c:y val="0.27901253385139618"/>
          <c:w val="0.21384145329788734"/>
          <c:h val="0.43156758059034334"/>
        </c:manualLayout>
      </c:layout>
      <c:overlay val="0"/>
      <c:spPr>
        <a:noFill/>
        <a:ln>
          <a:noFill/>
        </a:ln>
        <a:effectLst/>
      </c:spPr>
      <c:txPr>
        <a:bodyPr rot="0" spcFirstLastPara="1" vertOverflow="ellipsis" vert="horz" wrap="square" anchor="ctr" anchorCtr="1"/>
        <a:lstStyle/>
        <a:p>
          <a:pPr>
            <a:defRPr lang="en-US"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0514D0B-76CE-404A-92AF-6C6B2B4CE5CF}" type="datetimeFigureOut">
              <a:rPr lang="en-US" smtClean="0"/>
              <a:t>5/23/2022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8222815-F9D5-430F-848B-E0166B769E90}" type="slidenum">
              <a:rPr lang="en-US" smtClean="0"/>
              <a:t>‹#›</a:t>
            </a:fld>
            <a:endParaRPr lang="en-US"/>
          </a:p>
        </p:txBody>
      </p:sp>
    </p:spTree>
    <p:extLst>
      <p:ext uri="{BB962C8B-B14F-4D97-AF65-F5344CB8AC3E}">
        <p14:creationId xmlns:p14="http://schemas.microsoft.com/office/powerpoint/2010/main" val="3390980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800" dirty="0">
              <a:solidFill>
                <a:srgbClr val="000000"/>
              </a:solidFill>
            </a:endParaRPr>
          </a:p>
          <a:p>
            <a:pPr fontAlgn="base"/>
            <a:r>
              <a:rPr lang="en-US" sz="1200" b="0" dirty="0">
                <a:solidFill>
                  <a:srgbClr val="000000"/>
                </a:solidFill>
              </a:rPr>
              <a:t>Welcome to the second Public Information meeting for the Grand Gateway - Grade Separation Study! </a:t>
            </a:r>
            <a:endParaRPr lang="en-US" sz="1200" b="0" dirty="0">
              <a:solidFill>
                <a:srgbClr val="000000"/>
              </a:solidFill>
              <a:ea typeface="Calibri"/>
              <a:cs typeface="Calibri"/>
            </a:endParaRPr>
          </a:p>
          <a:p>
            <a:pPr fontAlgn="base"/>
            <a:endParaRPr lang="en-US" sz="1200" b="0" dirty="0">
              <a:solidFill>
                <a:srgbClr val="000000"/>
              </a:solidFill>
            </a:endParaRPr>
          </a:p>
          <a:p>
            <a:pPr fontAlgn="base"/>
            <a:r>
              <a:rPr lang="en-US" sz="1200" b="0" dirty="0">
                <a:solidFill>
                  <a:srgbClr val="000000"/>
                </a:solidFill>
              </a:rPr>
              <a:t>We look forward to sharing with you the project details, alternatives being considered, and the alternatives evaluation process. Engaging and soliciting feedback from the community will help ensure that the analysis and subsequent recommendations correspond to local conditions and solutions. Thank you for sharing with us your feedback on the project.</a:t>
            </a:r>
            <a:endParaRPr lang="en-US" sz="1200" b="0" dirty="0">
              <a:solidFill>
                <a:srgbClr val="000000"/>
              </a:solidFill>
              <a:ea typeface="Calibri"/>
              <a:cs typeface="Calibri"/>
            </a:endParaRPr>
          </a:p>
          <a:p>
            <a:endParaRPr lang="en-US" sz="1200" b="0" dirty="0">
              <a:solidFill>
                <a:srgbClr val="000000"/>
              </a:solidFill>
              <a:ea typeface="Calibri"/>
              <a:cs typeface="Calibri"/>
            </a:endParaRPr>
          </a:p>
          <a:p>
            <a:r>
              <a:rPr lang="en-US" sz="1200" b="0" dirty="0"/>
              <a:t>Once the presentation is complete, we invite you to the gymnasium to review exhibits and discuss the project with the project team. This presentation will continue to replay for the remainder of the open house if you wish to see it again.</a:t>
            </a:r>
            <a:endParaRPr lang="en-US" sz="1200" b="0" dirty="0">
              <a:ea typeface="Calibri"/>
              <a:cs typeface="Calibri"/>
            </a:endParaRPr>
          </a:p>
          <a:p>
            <a:endParaRPr lang="en-US" sz="1200" b="0" dirty="0">
              <a:solidFill>
                <a:srgbClr val="000000"/>
              </a:solidFill>
              <a:ea typeface="Calibri"/>
              <a:cs typeface="Calibri"/>
            </a:endParaRPr>
          </a:p>
          <a:p>
            <a:r>
              <a:rPr lang="en-US" sz="1200" b="0" dirty="0">
                <a:solidFill>
                  <a:srgbClr val="000000"/>
                </a:solidFill>
                <a:ea typeface="Calibri"/>
                <a:cs typeface="Calibri"/>
              </a:rPr>
              <a:t>Again, thank you for your time, we look forward to sharing information on the Grand Gateway - Grade Separation Study. </a:t>
            </a:r>
          </a:p>
        </p:txBody>
      </p:sp>
      <p:sp>
        <p:nvSpPr>
          <p:cNvPr id="4" name="Slide Number Placeholder 3"/>
          <p:cNvSpPr>
            <a:spLocks noGrp="1"/>
          </p:cNvSpPr>
          <p:nvPr>
            <p:ph type="sldNum" sz="quarter" idx="5"/>
          </p:nvPr>
        </p:nvSpPr>
        <p:spPr/>
        <p:txBody>
          <a:bodyPr/>
          <a:lstStyle/>
          <a:p>
            <a:fld id="{B8222815-F9D5-430F-848B-E0166B769E90}" type="slidenum">
              <a:rPr lang="en-US" smtClean="0"/>
              <a:t>1</a:t>
            </a:fld>
            <a:endParaRPr lang="en-US"/>
          </a:p>
        </p:txBody>
      </p:sp>
    </p:spTree>
    <p:extLst>
      <p:ext uri="{BB962C8B-B14F-4D97-AF65-F5344CB8AC3E}">
        <p14:creationId xmlns:p14="http://schemas.microsoft.com/office/powerpoint/2010/main" val="1971412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latin typeface="Times New Roman"/>
                <a:ea typeface="Times New Roman" panose="02020603050405020304" pitchFamily="18" charset="0"/>
                <a:cs typeface="Times New Roman"/>
              </a:rPr>
              <a:t>Upon completion of the second CAG meeting, the first Public Information Meeting was held in April of 2021. </a:t>
            </a:r>
            <a:endParaRPr lang="en-US" dirty="0">
              <a:latin typeface="Times New Roman"/>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10</a:t>
            </a:fld>
            <a:endParaRPr lang="en-US"/>
          </a:p>
        </p:txBody>
      </p:sp>
    </p:spTree>
    <p:extLst>
      <p:ext uri="{BB962C8B-B14F-4D97-AF65-F5344CB8AC3E}">
        <p14:creationId xmlns:p14="http://schemas.microsoft.com/office/powerpoint/2010/main" val="2887960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The meeting was held virtually due to COVID restrictions and 100 people participated via zoom. </a:t>
            </a:r>
          </a:p>
          <a:p>
            <a:pPr fontAlgn="base"/>
            <a:r>
              <a:rPr lang="en-US" dirty="0"/>
              <a:t>Information about the study was presented to the public, including the draft problem statement and purpose and need for the project. Virtual breakout rooms were used to facilitate discussion and allow for questions and answers. </a:t>
            </a:r>
            <a:endParaRPr lang="en-US" dirty="0">
              <a:cs typeface="Calibri"/>
            </a:endParaRPr>
          </a:p>
          <a:p>
            <a:pPr fontAlgn="base"/>
            <a:br>
              <a:rPr lang="en-US" dirty="0">
                <a:cs typeface="+mn-lt"/>
              </a:rPr>
            </a:br>
            <a:endParaRPr lang="en-US" dirty="0"/>
          </a:p>
          <a:p>
            <a:endParaRPr lang="en-US" dirty="0"/>
          </a:p>
        </p:txBody>
      </p:sp>
      <p:sp>
        <p:nvSpPr>
          <p:cNvPr id="4" name="Slide Number Placeholder 3"/>
          <p:cNvSpPr>
            <a:spLocks noGrp="1"/>
          </p:cNvSpPr>
          <p:nvPr>
            <p:ph type="sldNum" sz="quarter" idx="5"/>
          </p:nvPr>
        </p:nvSpPr>
        <p:spPr/>
        <p:txBody>
          <a:bodyPr/>
          <a:lstStyle/>
          <a:p>
            <a:fld id="{B8222815-F9D5-430F-848B-E0166B769E90}" type="slidenum">
              <a:rPr lang="en-US" smtClean="0"/>
              <a:t>11</a:t>
            </a:fld>
            <a:endParaRPr lang="en-US"/>
          </a:p>
        </p:txBody>
      </p:sp>
    </p:spTree>
    <p:extLst>
      <p:ext uri="{BB962C8B-B14F-4D97-AF65-F5344CB8AC3E}">
        <p14:creationId xmlns:p14="http://schemas.microsoft.com/office/powerpoint/2010/main" val="746193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455" lvl="1">
              <a:lnSpc>
                <a:spcPct val="107000"/>
              </a:lnSpc>
            </a:pPr>
            <a:r>
              <a:rPr lang="en-US" sz="1200" dirty="0">
                <a:solidFill>
                  <a:srgbClr val="4472C4"/>
                </a:solidFill>
                <a:latin typeface="Calibri"/>
                <a:ea typeface="Calibri" panose="020F0502020204030204" pitchFamily="34" charset="0"/>
                <a:cs typeface="Calibri"/>
              </a:rPr>
              <a:t>The purpose of the project is alleviate existing congestion and improve safety and mobility to all transportation users at the Grand Avenue and Metra/Canadian Pacific Railway crossing.</a:t>
            </a:r>
            <a:endParaRPr lang="en-US" sz="1200" dirty="0">
              <a:latin typeface="Calibri"/>
              <a:ea typeface="Calibri" panose="020F0502020204030204" pitchFamily="34" charset="0"/>
              <a:cs typeface="Calibri"/>
            </a:endParaRPr>
          </a:p>
          <a:p>
            <a:pPr marL="756920" lvl="1" indent="-290830">
              <a:lnSpc>
                <a:spcPct val="107000"/>
              </a:lnSpc>
              <a:buFont typeface="Courier New" panose="02070309020205020404" pitchFamily="49" charset="0"/>
              <a:buChar char="o"/>
            </a:pPr>
            <a:r>
              <a:rPr lang="en-US" sz="1200" dirty="0">
                <a:solidFill>
                  <a:srgbClr val="4472C4"/>
                </a:solidFill>
                <a:latin typeface="Calibri"/>
                <a:ea typeface="Calibri" panose="020F0502020204030204" pitchFamily="34" charset="0"/>
                <a:cs typeface="Calibri"/>
              </a:rPr>
              <a:t>In order to perform an initial evaluation of each alternative, the Project Team utilizes a screening process.  In summary, this process focuses on the following elements:</a:t>
            </a:r>
            <a:endParaRPr lang="en-US" sz="1200" dirty="0">
              <a:latin typeface="Calibri"/>
              <a:ea typeface="Calibri" panose="020F0502020204030204" pitchFamily="34" charset="0"/>
              <a:cs typeface="Calibri"/>
            </a:endParaRPr>
          </a:p>
          <a:p>
            <a:pPr marL="1164590" lvl="2" indent="-232410">
              <a:lnSpc>
                <a:spcPct val="107000"/>
              </a:lnSpc>
              <a:buFont typeface="Wingdings" panose="05000000000000000000" pitchFamily="2" charset="2"/>
              <a:buChar char=""/>
            </a:pPr>
            <a:r>
              <a:rPr lang="en-US" sz="1200" dirty="0">
                <a:solidFill>
                  <a:srgbClr val="4472C4"/>
                </a:solidFill>
                <a:latin typeface="Calibri"/>
                <a:ea typeface="Calibri" panose="020F0502020204030204" pitchFamily="34" charset="0"/>
                <a:cs typeface="Calibri"/>
              </a:rPr>
              <a:t>The safety and overall transportation benefits of the alternative.</a:t>
            </a:r>
            <a:endParaRPr lang="en-US" sz="1200" dirty="0">
              <a:latin typeface="Calibri"/>
              <a:ea typeface="Calibri" panose="020F0502020204030204" pitchFamily="34" charset="0"/>
              <a:cs typeface="Calibri"/>
            </a:endParaRPr>
          </a:p>
          <a:p>
            <a:pPr marL="1164590" lvl="2" indent="-232410">
              <a:lnSpc>
                <a:spcPct val="107000"/>
              </a:lnSpc>
              <a:buFont typeface="Wingdings" panose="05000000000000000000" pitchFamily="2" charset="2"/>
              <a:buChar char=""/>
            </a:pPr>
            <a:r>
              <a:rPr lang="en-US" sz="1200" dirty="0">
                <a:solidFill>
                  <a:srgbClr val="4472C4"/>
                </a:solidFill>
                <a:latin typeface="Calibri"/>
                <a:ea typeface="Calibri" panose="020F0502020204030204" pitchFamily="34" charset="0"/>
                <a:cs typeface="Calibri"/>
              </a:rPr>
              <a:t>An assessment of impacts to the environment, future land use, overall property displacements, and property impacts, including access and parking impacts.</a:t>
            </a:r>
            <a:endParaRPr lang="en-US" sz="1200" dirty="0">
              <a:latin typeface="Calibri"/>
              <a:ea typeface="Calibri" panose="020F0502020204030204" pitchFamily="34" charset="0"/>
              <a:cs typeface="Calibri"/>
            </a:endParaRPr>
          </a:p>
          <a:p>
            <a:pPr marL="1164590" lvl="2" indent="-232410">
              <a:lnSpc>
                <a:spcPct val="107000"/>
              </a:lnSpc>
              <a:buFont typeface="Wingdings" panose="05000000000000000000" pitchFamily="2" charset="2"/>
              <a:buChar char=""/>
            </a:pPr>
            <a:r>
              <a:rPr lang="en-US" sz="1200" dirty="0">
                <a:solidFill>
                  <a:srgbClr val="4472C4"/>
                </a:solidFill>
                <a:latin typeface="Calibri"/>
                <a:ea typeface="Calibri" panose="020F0502020204030204" pitchFamily="34" charset="0"/>
                <a:cs typeface="Calibri"/>
              </a:rPr>
              <a:t>Construction duration and associated disruption during construction – adverse travel times.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1164590" lvl="2" indent="-232410">
              <a:lnSpc>
                <a:spcPct val="107000"/>
              </a:lnSpc>
              <a:buFont typeface="Wingdings" panose="05000000000000000000" pitchFamily="2" charset="2"/>
              <a:buChar char=""/>
            </a:pPr>
            <a:r>
              <a:rPr lang="en-US" sz="1200" dirty="0">
                <a:solidFill>
                  <a:srgbClr val="4472C4"/>
                </a:solidFill>
                <a:latin typeface="Calibri"/>
                <a:ea typeface="Calibri" panose="020F0502020204030204" pitchFamily="34" charset="0"/>
                <a:cs typeface="Calibri"/>
              </a:rPr>
              <a:t>Impacts to community cohesion</a:t>
            </a:r>
            <a:endParaRPr lang="en-US" sz="1200" dirty="0">
              <a:latin typeface="Calibri"/>
              <a:ea typeface="Calibri" panose="020F0502020204030204" pitchFamily="34" charset="0"/>
              <a:cs typeface="Calibri"/>
            </a:endParaRPr>
          </a:p>
          <a:p>
            <a:pPr marL="1164590" lvl="2" indent="-232410">
              <a:lnSpc>
                <a:spcPct val="107000"/>
              </a:lnSpc>
              <a:spcAft>
                <a:spcPts val="815"/>
              </a:spcAft>
              <a:buFont typeface="Wingdings" panose="05000000000000000000" pitchFamily="2" charset="2"/>
              <a:buChar char=""/>
            </a:pPr>
            <a:r>
              <a:rPr lang="en-US" sz="1200" dirty="0">
                <a:solidFill>
                  <a:srgbClr val="4472C4"/>
                </a:solidFill>
                <a:latin typeface="Calibri"/>
                <a:ea typeface="Calibri" panose="020F0502020204030204" pitchFamily="34" charset="0"/>
                <a:cs typeface="Calibri"/>
              </a:rPr>
              <a:t>Overall Construction Cost</a:t>
            </a:r>
            <a:endParaRPr lang="en-US" sz="1200" dirty="0">
              <a:latin typeface="Calibri"/>
              <a:ea typeface="Calibri" panose="020F0502020204030204" pitchFamily="34" charset="0"/>
              <a:cs typeface="Calibri"/>
            </a:endParaRPr>
          </a:p>
          <a:p>
            <a:pPr>
              <a:lnSpc>
                <a:spcPct val="90000"/>
              </a:lnSpc>
              <a:spcBef>
                <a:spcPts val="1223"/>
              </a:spcBef>
            </a:pPr>
            <a:endParaRPr lang="en-US" dirty="0">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12</a:t>
            </a:fld>
            <a:endParaRPr lang="en-US"/>
          </a:p>
        </p:txBody>
      </p:sp>
    </p:spTree>
    <p:extLst>
      <p:ext uri="{BB962C8B-B14F-4D97-AF65-F5344CB8AC3E}">
        <p14:creationId xmlns:p14="http://schemas.microsoft.com/office/powerpoint/2010/main" val="1906561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lvl="1">
              <a:lnSpc>
                <a:spcPct val="107000"/>
              </a:lnSpc>
              <a:spcAft>
                <a:spcPts val="815"/>
              </a:spcAft>
            </a:pPr>
            <a:r>
              <a:rPr lang="en-US" sz="1200" dirty="0">
                <a:solidFill>
                  <a:srgbClr val="4472C4"/>
                </a:solidFill>
                <a:latin typeface="Calibri" panose="020F0502020204030204" pitchFamily="34" charset="0"/>
                <a:ea typeface="Calibri" panose="020F0502020204030204" pitchFamily="34" charset="0"/>
                <a:cs typeface="Times New Roman" panose="02020603050405020304" pitchFamily="18" charset="0"/>
              </a:rPr>
              <a:t>In order for an alternative to be advanced for additional consideration, it must satisfy the requirements of the Project Purpose and Need. To reiterate: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465887" lvl="1">
              <a:lnSpc>
                <a:spcPct val="107000"/>
              </a:lnSpc>
              <a:spcAft>
                <a:spcPts val="815"/>
              </a:spcAft>
            </a:pPr>
            <a:endParaRPr lang="en-US" sz="1200" dirty="0">
              <a:solidFill>
                <a:srgbClr val="4472C4"/>
              </a:solidFill>
              <a:latin typeface="Calibri" panose="020F0502020204030204" pitchFamily="34" charset="0"/>
              <a:ea typeface="Calibri" panose="020F0502020204030204" pitchFamily="34" charset="0"/>
              <a:cs typeface="Times New Roman" panose="02020603050405020304" pitchFamily="18" charset="0"/>
            </a:endParaRPr>
          </a:p>
          <a:p>
            <a:pPr marL="465887" lvl="1">
              <a:lnSpc>
                <a:spcPct val="107000"/>
              </a:lnSpc>
              <a:spcAft>
                <a:spcPts val="815"/>
              </a:spcAft>
            </a:pPr>
            <a:r>
              <a:rPr lang="en-US" sz="1200" dirty="0">
                <a:solidFill>
                  <a:srgbClr val="4472C4"/>
                </a:solidFill>
                <a:latin typeface="Calibri" panose="020F0502020204030204" pitchFamily="34" charset="0"/>
                <a:ea typeface="Calibri" panose="020F0502020204030204" pitchFamily="34" charset="0"/>
                <a:cs typeface="Times New Roman" panose="02020603050405020304" pitchFamily="18" charset="0"/>
              </a:rPr>
              <a:t>Project Need</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757066" lvl="1" indent="-291179">
              <a:lnSpc>
                <a:spcPct val="107000"/>
              </a:lnSpc>
              <a:buFont typeface="Courier New" panose="02070309020205020404" pitchFamily="49" charset="0"/>
              <a:buChar char="o"/>
            </a:pPr>
            <a:r>
              <a:rPr lang="en-US" sz="1200" dirty="0">
                <a:solidFill>
                  <a:srgbClr val="4472C4"/>
                </a:solidFill>
                <a:latin typeface="Calibri" panose="020F0502020204030204" pitchFamily="34" charset="0"/>
                <a:ea typeface="Calibri" panose="020F0502020204030204" pitchFamily="34" charset="0"/>
                <a:cs typeface="Times New Roman" panose="02020603050405020304" pitchFamily="18" charset="0"/>
              </a:rPr>
              <a:t>The 10 degree crossing skew angle results in an unconventionally long crossing which requires vehicles an above average amount of time to traverse the crossing.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757066" lvl="1" indent="-291179">
              <a:lnSpc>
                <a:spcPct val="107000"/>
              </a:lnSpc>
              <a:buFont typeface="Courier New" panose="02070309020205020404" pitchFamily="49" charset="0"/>
              <a:buChar char="o"/>
            </a:pPr>
            <a:r>
              <a:rPr lang="en-US" sz="1200" dirty="0">
                <a:solidFill>
                  <a:srgbClr val="4472C4"/>
                </a:solidFill>
                <a:latin typeface="Calibri" panose="020F0502020204030204" pitchFamily="34" charset="0"/>
                <a:ea typeface="Calibri" panose="020F0502020204030204" pitchFamily="34" charset="0"/>
                <a:cs typeface="Times New Roman" panose="02020603050405020304" pitchFamily="18" charset="0"/>
              </a:rPr>
              <a:t>The unsafe existing crossing condition causes vehicles to be potentially trapped on the railroad crossing.</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757066" lvl="1" indent="-291179">
              <a:lnSpc>
                <a:spcPct val="107000"/>
              </a:lnSpc>
              <a:buFont typeface="Courier New" panose="02070309020205020404" pitchFamily="49" charset="0"/>
              <a:buChar char="o"/>
            </a:pPr>
            <a:r>
              <a:rPr lang="en-US" sz="1200" dirty="0">
                <a:solidFill>
                  <a:srgbClr val="4472C4"/>
                </a:solidFill>
                <a:latin typeface="Calibri" panose="020F0502020204030204" pitchFamily="34" charset="0"/>
                <a:ea typeface="Calibri" panose="020F0502020204030204" pitchFamily="34" charset="0"/>
                <a:cs typeface="Times New Roman" panose="02020603050405020304" pitchFamily="18" charset="0"/>
              </a:rPr>
              <a:t>The Federal Railroad Administration 2020 Accident Prediction Report ranks this crossing as the sixth most likely to have a collision out of 7,920 crossings in the State of Illinois.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757066" lvl="1" indent="-291179">
              <a:lnSpc>
                <a:spcPct val="107000"/>
              </a:lnSpc>
              <a:buFont typeface="Courier New" panose="02070309020205020404" pitchFamily="49" charset="0"/>
              <a:buChar char="o"/>
            </a:pPr>
            <a:r>
              <a:rPr lang="en-US" sz="1200" dirty="0">
                <a:solidFill>
                  <a:srgbClr val="4472C4"/>
                </a:solidFill>
                <a:latin typeface="Calibri" panose="020F0502020204030204" pitchFamily="34" charset="0"/>
                <a:ea typeface="Calibri" panose="020F0502020204030204" pitchFamily="34" charset="0"/>
                <a:cs typeface="Times New Roman" panose="02020603050405020304" pitchFamily="18" charset="0"/>
              </a:rPr>
              <a:t>In 2005, the National Transportation Safety Board recommended that a grade separation be constructed at the Grand Avenue grade crossing.</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757066" lvl="1" indent="-291179">
              <a:lnSpc>
                <a:spcPct val="107000"/>
              </a:lnSpc>
              <a:buFont typeface="Courier New" panose="02070309020205020404" pitchFamily="49" charset="0"/>
              <a:buChar char="o"/>
            </a:pPr>
            <a:r>
              <a:rPr lang="en-US" sz="1200" dirty="0">
                <a:solidFill>
                  <a:srgbClr val="4472C4"/>
                </a:solidFill>
                <a:latin typeface="Calibri" panose="020F0502020204030204" pitchFamily="34" charset="0"/>
                <a:ea typeface="Calibri" panose="020F0502020204030204" pitchFamily="34" charset="0"/>
                <a:cs typeface="Times New Roman" panose="02020603050405020304" pitchFamily="18" charset="0"/>
              </a:rPr>
              <a:t>The current and future demands of vehicular, railway, and pedestrian traffic dictate the need to address existing deficiencies.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757066" lvl="1" indent="-291179">
              <a:lnSpc>
                <a:spcPct val="107000"/>
              </a:lnSpc>
              <a:spcAft>
                <a:spcPts val="815"/>
              </a:spcAft>
              <a:buFont typeface="Courier New" panose="02070309020205020404" pitchFamily="49" charset="0"/>
              <a:buChar char="o"/>
            </a:pPr>
            <a:r>
              <a:rPr lang="en-US" sz="1200" dirty="0">
                <a:solidFill>
                  <a:srgbClr val="4472C4"/>
                </a:solidFill>
                <a:latin typeface="Calibri" panose="020F0502020204030204" pitchFamily="34" charset="0"/>
                <a:ea typeface="Calibri" panose="020F0502020204030204" pitchFamily="34" charset="0"/>
                <a:cs typeface="Times New Roman" panose="02020603050405020304" pitchFamily="18" charset="0"/>
              </a:rPr>
              <a:t>Current peak traffic volumes on Grand Avenue and the surrounding roadway network result in a high level of congestion within this region.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465887" lvl="1">
              <a:lnSpc>
                <a:spcPct val="107000"/>
              </a:lnSpc>
              <a:spcAft>
                <a:spcPts val="815"/>
              </a:spcAf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465887" lvl="1">
              <a:lnSpc>
                <a:spcPct val="107000"/>
              </a:lnSpc>
              <a:spcAft>
                <a:spcPts val="815"/>
              </a:spcAft>
            </a:pPr>
            <a:r>
              <a:rPr lang="en-US" sz="1200" dirty="0">
                <a:solidFill>
                  <a:srgbClr val="4472C4"/>
                </a:solidFill>
                <a:latin typeface="Calibri" panose="020F0502020204030204" pitchFamily="34" charset="0"/>
                <a:ea typeface="Calibri" panose="020F0502020204030204" pitchFamily="34" charset="0"/>
                <a:cs typeface="Times New Roman" panose="02020603050405020304" pitchFamily="18" charset="0"/>
              </a:rPr>
              <a:t>Project Purpose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757066" lvl="1" indent="-291179">
              <a:lnSpc>
                <a:spcPct val="107000"/>
              </a:lnSpc>
              <a:spcAft>
                <a:spcPts val="815"/>
              </a:spcAft>
              <a:buFont typeface="Courier New" panose="02070309020205020404" pitchFamily="49" charset="0"/>
              <a:buChar char="o"/>
            </a:pPr>
            <a:r>
              <a:rPr lang="en-US" sz="1200" dirty="0">
                <a:solidFill>
                  <a:srgbClr val="4472C4"/>
                </a:solidFill>
                <a:latin typeface="Calibri" panose="020F0502020204030204" pitchFamily="34" charset="0"/>
                <a:ea typeface="Calibri" panose="020F0502020204030204" pitchFamily="34" charset="0"/>
                <a:cs typeface="Times New Roman" panose="02020603050405020304" pitchFamily="18" charset="0"/>
              </a:rPr>
              <a:t>Alleviate congestion and mobility to roadway (vehicular, pedestrian, bicyclists) transportation users at the Grand Avenue and Metra/Canadian Pacific Railway crossing while eliminating roadway and train conflicts.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Calibri"/>
            </a:endParaRPr>
          </a:p>
          <a:p>
            <a:pPr>
              <a:defRPr/>
            </a:pPr>
            <a:endParaRPr lang="en-US" dirty="0">
              <a:cs typeface="Calibri"/>
            </a:endParaRPr>
          </a:p>
          <a:p>
            <a:pPr>
              <a:lnSpc>
                <a:spcPct val="90000"/>
              </a:lnSpc>
              <a:spcBef>
                <a:spcPts val="1223"/>
              </a:spcBef>
            </a:pPr>
            <a:endParaRPr lang="en-US" dirty="0">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13</a:t>
            </a:fld>
            <a:endParaRPr lang="en-US"/>
          </a:p>
        </p:txBody>
      </p:sp>
    </p:spTree>
    <p:extLst>
      <p:ext uri="{BB962C8B-B14F-4D97-AF65-F5344CB8AC3E}">
        <p14:creationId xmlns:p14="http://schemas.microsoft.com/office/powerpoint/2010/main" val="1856983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of the four Community Advisory Group Meetings slated for this project have been completed.</a:t>
            </a:r>
          </a:p>
          <a:p>
            <a:endParaRPr lang="en-US" dirty="0">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14</a:t>
            </a:fld>
            <a:endParaRPr lang="en-US"/>
          </a:p>
        </p:txBody>
      </p:sp>
    </p:spTree>
    <p:extLst>
      <p:ext uri="{BB962C8B-B14F-4D97-AF65-F5344CB8AC3E}">
        <p14:creationId xmlns:p14="http://schemas.microsoft.com/office/powerpoint/2010/main" val="4011200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r>
              <a:rPr lang="en-US" sz="1200" dirty="0">
                <a:cs typeface="+mn-lt"/>
              </a:rPr>
            </a:br>
            <a:endParaRPr lang="en-US" sz="1200" dirty="0"/>
          </a:p>
          <a:p>
            <a:pPr marL="174625" indent="-174625">
              <a:buFont typeface="Arial" panose="020B0604020202020204" pitchFamily="34" charset="0"/>
              <a:buChar char="•"/>
            </a:pPr>
            <a:r>
              <a:rPr lang="en-US" sz="1200" dirty="0"/>
              <a:t>The first CAG Meeting was held on July 23, 2020. This meeting focused on goals and guidelines, the project overview, timeline, and the purpose and need.</a:t>
            </a:r>
            <a:endParaRPr lang="en-US" sz="1200" dirty="0">
              <a:cs typeface="Calibri"/>
            </a:endParaRPr>
          </a:p>
          <a:p>
            <a:pPr marL="174708" indent="-174708" fontAlgn="base">
              <a:buFont typeface="Arial" panose="020B0604020202020204" pitchFamily="34" charset="0"/>
              <a:buChar char="•"/>
            </a:pPr>
            <a:endParaRPr lang="en-US" sz="1200" dirty="0"/>
          </a:p>
          <a:p>
            <a:pPr marL="174625" indent="-174625" fontAlgn="base">
              <a:buFont typeface="Arial" panose="020B0604020202020204" pitchFamily="34" charset="0"/>
              <a:buChar char="•"/>
            </a:pPr>
            <a:r>
              <a:rPr lang="en-US" sz="1200" dirty="0"/>
              <a:t>The second CAG meeting was held on February 18</a:t>
            </a:r>
            <a:r>
              <a:rPr lang="en-US" sz="1200" baseline="30000" dirty="0"/>
              <a:t>th</a:t>
            </a:r>
            <a:r>
              <a:rPr lang="en-US" sz="1200" dirty="0"/>
              <a:t>, 2021. This meeting delved into drafting a problem statement, the purpose and need statement, and developing criteria for the alternative analysis. These elements were presented in draft form at the first Public Information Meeting.</a:t>
            </a:r>
            <a:endParaRPr lang="en-US" sz="1200" dirty="0">
              <a:cs typeface="Calibri"/>
            </a:endParaRPr>
          </a:p>
          <a:p>
            <a:pPr marL="174708" indent="-174708" fontAlgn="base">
              <a:buFont typeface="Arial" panose="020B0604020202020204" pitchFamily="34" charset="0"/>
              <a:buChar char="•"/>
            </a:pPr>
            <a:endParaRPr lang="en-US" sz="1200" dirty="0"/>
          </a:p>
          <a:p>
            <a:pPr marL="174625" indent="-174625" fontAlgn="base">
              <a:buFont typeface="Arial" panose="020B0604020202020204" pitchFamily="34" charset="0"/>
              <a:buChar char="•"/>
            </a:pPr>
            <a:r>
              <a:rPr lang="en-US" sz="1200" dirty="0"/>
              <a:t>The third CAG meeting took place on December 7</a:t>
            </a:r>
            <a:r>
              <a:rPr lang="en-US" sz="1200" baseline="30000" dirty="0"/>
              <a:t>th</a:t>
            </a:r>
            <a:r>
              <a:rPr lang="en-US" sz="1200" dirty="0"/>
              <a:t>, 2021. This meeting involved the review of six alternatives, alternative comparisons, and the evaluation criteria weight of importance. All of the information discussed at the third CAG Meeting will be shared today during this Public Information Meeting.</a:t>
            </a:r>
            <a:endParaRPr lang="en-US" sz="1200" dirty="0">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15</a:t>
            </a:fld>
            <a:endParaRPr lang="en-US"/>
          </a:p>
        </p:txBody>
      </p:sp>
    </p:spTree>
    <p:extLst>
      <p:ext uri="{BB962C8B-B14F-4D97-AF65-F5344CB8AC3E}">
        <p14:creationId xmlns:p14="http://schemas.microsoft.com/office/powerpoint/2010/main" val="2461687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understand the project better, background data will be presented.</a:t>
            </a:r>
          </a:p>
        </p:txBody>
      </p:sp>
      <p:sp>
        <p:nvSpPr>
          <p:cNvPr id="4" name="Slide Number Placeholder 3"/>
          <p:cNvSpPr>
            <a:spLocks noGrp="1"/>
          </p:cNvSpPr>
          <p:nvPr>
            <p:ph type="sldNum" sz="quarter" idx="5"/>
          </p:nvPr>
        </p:nvSpPr>
        <p:spPr/>
        <p:txBody>
          <a:bodyPr/>
          <a:lstStyle/>
          <a:p>
            <a:fld id="{B8222815-F9D5-430F-848B-E0166B769E90}" type="slidenum">
              <a:rPr lang="en-US" smtClean="0"/>
              <a:t>16</a:t>
            </a:fld>
            <a:endParaRPr lang="en-US"/>
          </a:p>
        </p:txBody>
      </p:sp>
    </p:spTree>
    <p:extLst>
      <p:ext uri="{BB962C8B-B14F-4D97-AF65-F5344CB8AC3E}">
        <p14:creationId xmlns:p14="http://schemas.microsoft.com/office/powerpoint/2010/main" val="182313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algn="just"/>
            <a:r>
              <a:rPr lang="en-US" dirty="0">
                <a:latin typeface="Arial"/>
                <a:ea typeface="Times New Roman" panose="02020603050405020304" pitchFamily="18" charset="0"/>
                <a:cs typeface="Arial"/>
              </a:rPr>
              <a:t>Existing average daily traffic along Grand Avenue within the project area ranges from approximately 20,000 to 21,100 vehicles per day.</a:t>
            </a:r>
          </a:p>
          <a:p>
            <a:pPr algn="just"/>
            <a:r>
              <a:rPr lang="en-US" dirty="0">
                <a:latin typeface="Arial"/>
                <a:ea typeface="Times New Roman" panose="02020603050405020304" pitchFamily="18" charset="0"/>
                <a:cs typeface="Arial"/>
              </a:rPr>
              <a:t> </a:t>
            </a:r>
          </a:p>
          <a:p>
            <a:pPr algn="just"/>
            <a:r>
              <a:rPr lang="en-US" dirty="0">
                <a:latin typeface="Arial"/>
                <a:ea typeface="Times New Roman" panose="02020603050405020304" pitchFamily="18" charset="0"/>
                <a:cs typeface="Arial"/>
              </a:rPr>
              <a:t>The weekday morning and evening peak hours for the study area were determined to occur from 6:30 AM to 7:30 AM and from 4:45 PM to 5:45 PM. </a:t>
            </a:r>
            <a:endParaRPr lang="en-US" dirty="0">
              <a:latin typeface="Times New Roman" panose="02020603050405020304" pitchFamily="18" charset="0"/>
              <a:ea typeface="Times New Roman" panose="02020603050405020304" pitchFamily="18" charset="0"/>
            </a:endParaRPr>
          </a:p>
          <a:p>
            <a:pPr algn="just"/>
            <a:r>
              <a:rPr lang="en-US" dirty="0">
                <a:latin typeface="Arial"/>
                <a:ea typeface="Times New Roman" panose="02020603050405020304" pitchFamily="18" charset="0"/>
                <a:cs typeface="Arial"/>
              </a:rPr>
              <a:t> </a:t>
            </a:r>
          </a:p>
          <a:p>
            <a:pPr algn="just"/>
            <a:r>
              <a:rPr lang="en-US" dirty="0">
                <a:latin typeface="Arial"/>
                <a:ea typeface="Times New Roman" panose="02020603050405020304" pitchFamily="18" charset="0"/>
                <a:cs typeface="Arial"/>
              </a:rPr>
              <a:t>During the morning peak hour, the primary direction of travel is westbound, and during the evening peak hour the primary direction of travel is eastbound.</a:t>
            </a:r>
          </a:p>
          <a:p>
            <a:r>
              <a:rPr lang="en-US" dirty="0">
                <a:latin typeface="Arial"/>
                <a:ea typeface="Times New Roman" panose="02020603050405020304" pitchFamily="18" charset="0"/>
                <a:cs typeface="Arial"/>
              </a:rPr>
              <a:t> </a:t>
            </a:r>
            <a:endParaRPr lang="en-US" dirty="0">
              <a:latin typeface="Arial"/>
              <a:cs typeface="Arial"/>
            </a:endParaRPr>
          </a:p>
          <a:p>
            <a:pPr defTabSz="931774">
              <a:defRPr/>
            </a:pPr>
            <a:r>
              <a:rPr lang="en-US" dirty="0">
                <a:latin typeface="Arial"/>
                <a:ea typeface="Times New Roman" panose="02020603050405020304" pitchFamily="18" charset="0"/>
                <a:cs typeface="Arial"/>
              </a:rPr>
              <a:t>Average daily traffic for the design year 2050 is projected to range from approximately 21,500 to 24,300 vehicles per day - an increase of approximately 15%.</a:t>
            </a:r>
          </a:p>
          <a:p>
            <a:pPr defTabSz="931774">
              <a:defRPr/>
            </a:pPr>
            <a:endParaRPr lang="en-US" dirty="0">
              <a:latin typeface="Arial" panose="020B0604020202020204" pitchFamily="34" charset="0"/>
              <a:ea typeface="Times New Roman" panose="02020603050405020304" pitchFamily="18" charset="0"/>
            </a:endParaRPr>
          </a:p>
          <a:p>
            <a:pPr algn="just"/>
            <a:endParaRPr lang="en-US" dirty="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465887">
              <a:defRPr/>
            </a:pPr>
            <a:fld id="{B8222815-F9D5-430F-848B-E0166B769E90}" type="slidenum">
              <a:rPr lang="en-US">
                <a:solidFill>
                  <a:prstClr val="black"/>
                </a:solidFill>
                <a:latin typeface="Calibri" panose="020F0502020204030204"/>
              </a:rPr>
              <a:pPr defTabSz="465887">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457045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7777" y="4697587"/>
            <a:ext cx="5934822" cy="4573878"/>
          </a:xfrm>
        </p:spPr>
        <p:txBody>
          <a:bodyPr/>
          <a:lstStyle/>
          <a:p>
            <a:endParaRPr lang="en-US" sz="1200" dirty="0">
              <a:cs typeface="Calibri" panose="020F0502020204030204"/>
            </a:endParaRPr>
          </a:p>
          <a:p>
            <a:endParaRPr lang="en-US" sz="1200" dirty="0">
              <a:cs typeface="Calibri" panose="020F0502020204030204"/>
            </a:endParaRPr>
          </a:p>
          <a:p>
            <a:r>
              <a:rPr lang="en-US" sz="1200" dirty="0">
                <a:latin typeface="Arial"/>
                <a:ea typeface="Times New Roman" panose="02020603050405020304" pitchFamily="18" charset="0"/>
                <a:cs typeface="Arial"/>
              </a:rPr>
              <a:t>Crash analysis along Grand Avenue was performed using crash data and collision diagrams provided by IDOT within the study limits during the five-year study period from 2016-2020. </a:t>
            </a:r>
            <a:endParaRPr lang="en-US" sz="1200" dirty="0">
              <a:latin typeface="Times New Roman" panose="02020603050405020304" pitchFamily="18" charset="0"/>
              <a:ea typeface="Times New Roman" panose="02020603050405020304" pitchFamily="18" charset="0"/>
            </a:endParaRPr>
          </a:p>
          <a:p>
            <a:r>
              <a:rPr lang="en-US" sz="1200" dirty="0">
                <a:latin typeface="Arial"/>
                <a:ea typeface="Times New Roman" panose="02020603050405020304" pitchFamily="18" charset="0"/>
                <a:cs typeface="Arial"/>
              </a:rPr>
              <a:t> </a:t>
            </a:r>
          </a:p>
          <a:p>
            <a:r>
              <a:rPr lang="en-US" sz="1200" dirty="0">
                <a:latin typeface="Arial"/>
                <a:ea typeface="Times New Roman" panose="02020603050405020304" pitchFamily="18" charset="0"/>
                <a:cs typeface="Arial"/>
              </a:rPr>
              <a:t>Police reports from local law enforcement agencies were also referenced to verify the crash data.</a:t>
            </a:r>
          </a:p>
          <a:p>
            <a:endParaRPr lang="en-US" sz="1200" dirty="0">
              <a:latin typeface="Arial" panose="020B0604020202020204" pitchFamily="34" charset="0"/>
              <a:ea typeface="Times New Roman" panose="02020603050405020304" pitchFamily="18" charset="0"/>
            </a:endParaRPr>
          </a:p>
          <a:p>
            <a:r>
              <a:rPr lang="en-US" sz="1200" dirty="0">
                <a:latin typeface="Arial"/>
                <a:ea typeface="Times New Roman" panose="02020603050405020304" pitchFamily="18" charset="0"/>
                <a:cs typeface="Arial"/>
              </a:rPr>
              <a:t>This bar chart shows all crash data at the intersections along Grand Avenue from 79</a:t>
            </a:r>
            <a:r>
              <a:rPr lang="en-US" sz="1200" baseline="30000" dirty="0">
                <a:latin typeface="Arial"/>
                <a:ea typeface="Times New Roman" panose="02020603050405020304" pitchFamily="18" charset="0"/>
                <a:cs typeface="Arial"/>
              </a:rPr>
              <a:t>th</a:t>
            </a:r>
            <a:r>
              <a:rPr lang="en-US" sz="1200" dirty="0">
                <a:latin typeface="Arial"/>
                <a:ea typeface="Times New Roman" panose="02020603050405020304" pitchFamily="18" charset="0"/>
                <a:cs typeface="Arial"/>
              </a:rPr>
              <a:t> Avenue to west of 75</a:t>
            </a:r>
            <a:r>
              <a:rPr lang="en-US" sz="1200" baseline="30000" dirty="0">
                <a:latin typeface="Arial"/>
                <a:ea typeface="Times New Roman" panose="02020603050405020304" pitchFamily="18" charset="0"/>
                <a:cs typeface="Arial"/>
              </a:rPr>
              <a:t>th</a:t>
            </a:r>
            <a:r>
              <a:rPr lang="en-US" sz="1200" dirty="0">
                <a:latin typeface="Arial"/>
                <a:ea typeface="Times New Roman" panose="02020603050405020304" pitchFamily="18" charset="0"/>
                <a:cs typeface="Arial"/>
              </a:rPr>
              <a:t> Court. The highest number of crashes occurred at the intersection of Grand Avenue and 78</a:t>
            </a:r>
            <a:r>
              <a:rPr lang="en-US" sz="1200" baseline="30000" dirty="0">
                <a:latin typeface="Arial"/>
                <a:ea typeface="Times New Roman" panose="02020603050405020304" pitchFamily="18" charset="0"/>
                <a:cs typeface="Arial"/>
              </a:rPr>
              <a:t>th</a:t>
            </a:r>
            <a:r>
              <a:rPr lang="en-US" sz="1200" dirty="0">
                <a:latin typeface="Arial"/>
                <a:ea typeface="Times New Roman" panose="02020603050405020304" pitchFamily="18" charset="0"/>
                <a:cs typeface="Arial"/>
              </a:rPr>
              <a:t> Avenue. The next highest number of crashes occurred at the railroad crossing.</a:t>
            </a:r>
          </a:p>
          <a:p>
            <a:r>
              <a:rPr lang="en-US" sz="1200" dirty="0">
                <a:latin typeface="Arial"/>
                <a:ea typeface="Times New Roman" panose="02020603050405020304" pitchFamily="18" charset="0"/>
                <a:cs typeface="Arial"/>
              </a:rPr>
              <a:t> </a:t>
            </a:r>
          </a:p>
          <a:p>
            <a:pPr>
              <a:tabLst>
                <a:tab pos="477860" algn="l"/>
              </a:tabLst>
            </a:pPr>
            <a:r>
              <a:rPr lang="en-US" sz="1200" dirty="0">
                <a:latin typeface="Arial"/>
                <a:ea typeface="Times New Roman" panose="02020603050405020304" pitchFamily="18" charset="0"/>
                <a:cs typeface="Arial"/>
              </a:rPr>
              <a:t>In an 2007 study of crashes in the area, a total of 45 crashes were reported at the Grand Avenue Railroad crossing since 1956. Of these 45 crashes, 35 crashes (78%) involved a train hitting a vehicle, 4 crashes (9%) involved a vehicle hitting a train and the remaining 6 crashes (13%) involved a pedestrian.  There have been a total of 8 fatalities and 27 injuries. </a:t>
            </a:r>
            <a:endParaRPr lang="en-US" sz="1200" dirty="0">
              <a:latin typeface="Times New Roman"/>
              <a:ea typeface="Times New Roman" panose="02020603050405020304" pitchFamily="18" charset="0"/>
            </a:endParaRPr>
          </a:p>
          <a:p>
            <a:pPr>
              <a:tabLst>
                <a:tab pos="477860" algn="l"/>
              </a:tabLst>
            </a:pPr>
            <a:r>
              <a:rPr lang="en-US" sz="1400" dirty="0">
                <a:latin typeface="Arial"/>
                <a:ea typeface="Times New Roman" panose="02020603050405020304" pitchFamily="18" charset="0"/>
                <a:cs typeface="Arial"/>
              </a:rPr>
              <a:t>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18</a:t>
            </a:fld>
            <a:endParaRPr lang="en-US"/>
          </a:p>
        </p:txBody>
      </p:sp>
    </p:spTree>
    <p:extLst>
      <p:ext uri="{BB962C8B-B14F-4D97-AF65-F5344CB8AC3E}">
        <p14:creationId xmlns:p14="http://schemas.microsoft.com/office/powerpoint/2010/main" val="2357834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cs typeface="Calibri" panose="020F0502020204030204"/>
            </a:endParaRPr>
          </a:p>
          <a:p>
            <a:endParaRPr lang="en-US" sz="1200" dirty="0">
              <a:cs typeface="Calibri" panose="020F0502020204030204"/>
            </a:endParaRPr>
          </a:p>
          <a:p>
            <a:pPr>
              <a:tabLst>
                <a:tab pos="477860" algn="l"/>
              </a:tabLst>
            </a:pPr>
            <a:r>
              <a:rPr lang="en-US" sz="1200" dirty="0">
                <a:latin typeface="Arial"/>
                <a:ea typeface="Times New Roman" panose="02020603050405020304" pitchFamily="18" charset="0"/>
                <a:cs typeface="Arial"/>
              </a:rPr>
              <a:t>This pie chart illustrates the type of accidents </a:t>
            </a:r>
            <a:r>
              <a:rPr lang="en-US">
                <a:latin typeface="Arial"/>
                <a:ea typeface="Times New Roman" panose="02020603050405020304" pitchFamily="18" charset="0"/>
                <a:cs typeface="Arial"/>
              </a:rPr>
              <a:t>that</a:t>
            </a:r>
            <a:r>
              <a:rPr lang="en-US" sz="1200" dirty="0">
                <a:latin typeface="Arial"/>
                <a:ea typeface="Times New Roman" panose="02020603050405020304" pitchFamily="18" charset="0"/>
                <a:cs typeface="Arial"/>
              </a:rPr>
              <a:t> occurred between 2016 and 2020.</a:t>
            </a:r>
          </a:p>
          <a:p>
            <a:pPr>
              <a:tabLst>
                <a:tab pos="477860" algn="l"/>
              </a:tabLst>
            </a:pPr>
            <a:r>
              <a:rPr lang="en-US" sz="1200" dirty="0">
                <a:latin typeface="Arial"/>
                <a:ea typeface="Times New Roman" panose="02020603050405020304" pitchFamily="18" charset="0"/>
                <a:cs typeface="Arial"/>
              </a:rPr>
              <a:t>The majority of the accidents were due to rear end crashes, turning crashes, and sideswipe crashes.</a:t>
            </a:r>
            <a:endParaRPr lang="en-US" sz="1200" dirty="0"/>
          </a:p>
          <a:p>
            <a:pPr>
              <a:tabLst>
                <a:tab pos="477860" algn="l"/>
              </a:tabLst>
            </a:pPr>
            <a:r>
              <a:rPr lang="en-US" sz="1200" dirty="0">
                <a:latin typeface="Arial"/>
                <a:ea typeface="Times New Roman" panose="02020603050405020304" pitchFamily="18" charset="0"/>
                <a:cs typeface="Arial"/>
              </a:rPr>
              <a:t>The majority of crashes which occurred at the intersection of Grand Avenue and the railroad crossing were rear end crashes.</a:t>
            </a:r>
            <a:endParaRPr lang="en-US" sz="1200" dirty="0"/>
          </a:p>
          <a:p>
            <a:pPr>
              <a:tabLst>
                <a:tab pos="477860" algn="l"/>
              </a:tabLst>
            </a:pPr>
            <a:r>
              <a:rPr lang="en-US" sz="1800" dirty="0">
                <a:latin typeface="Arial"/>
                <a:ea typeface="Times New Roman" panose="02020603050405020304" pitchFamily="18" charset="0"/>
                <a:cs typeface="Arial"/>
              </a:rPr>
              <a:t> </a:t>
            </a:r>
          </a:p>
          <a:p>
            <a:pPr>
              <a:tabLst>
                <a:tab pos="477860" algn="l"/>
              </a:tabLst>
            </a:pPr>
            <a:endParaRPr lang="en-US" sz="1800" dirty="0">
              <a:latin typeface="Arial" panose="020B0604020202020204" pitchFamily="34" charset="0"/>
              <a:ea typeface="Times New Roman" panose="02020603050405020304" pitchFamily="18"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19</a:t>
            </a:fld>
            <a:endParaRPr lang="en-US"/>
          </a:p>
        </p:txBody>
      </p:sp>
    </p:spTree>
    <p:extLst>
      <p:ext uri="{BB962C8B-B14F-4D97-AF65-F5344CB8AC3E}">
        <p14:creationId xmlns:p14="http://schemas.microsoft.com/office/powerpoint/2010/main" val="2495050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agenda for the presentation is:</a:t>
            </a:r>
          </a:p>
          <a:p>
            <a:r>
              <a:rPr lang="en-US" sz="1200" dirty="0"/>
              <a:t>A project overview</a:t>
            </a:r>
            <a:endParaRPr lang="en-US" sz="1200" dirty="0">
              <a:ea typeface="Calibri"/>
              <a:cs typeface="Calibri"/>
            </a:endParaRPr>
          </a:p>
          <a:p>
            <a:r>
              <a:rPr lang="en-US" sz="1200" dirty="0"/>
              <a:t>Schedule of the project</a:t>
            </a:r>
            <a:endParaRPr lang="en-US" sz="1200" dirty="0">
              <a:ea typeface="Calibri"/>
              <a:cs typeface="Calibri"/>
            </a:endParaRPr>
          </a:p>
          <a:p>
            <a:r>
              <a:rPr lang="en-US" sz="1200" dirty="0"/>
              <a:t>An overview of Public information meeting #1</a:t>
            </a:r>
            <a:endParaRPr lang="en-US" sz="1200" dirty="0">
              <a:ea typeface="Calibri"/>
              <a:cs typeface="Calibri"/>
            </a:endParaRPr>
          </a:p>
          <a:p>
            <a:r>
              <a:rPr lang="en-US" sz="1200" dirty="0"/>
              <a:t>And overview of the Community Advisory Group Meetings</a:t>
            </a:r>
            <a:endParaRPr lang="en-US" sz="1200" dirty="0">
              <a:ea typeface="Calibri"/>
              <a:cs typeface="Calibri"/>
            </a:endParaRPr>
          </a:p>
          <a:p>
            <a:r>
              <a:rPr lang="en-US" sz="1200" dirty="0"/>
              <a:t>Alternatives Analysis </a:t>
            </a:r>
            <a:endParaRPr lang="en-US" sz="1200" dirty="0">
              <a:ea typeface="Calibri"/>
              <a:cs typeface="Calibri"/>
            </a:endParaRPr>
          </a:p>
          <a:p>
            <a:r>
              <a:rPr lang="en-US" sz="1200" dirty="0"/>
              <a:t>Criteria for Evaluation, and</a:t>
            </a:r>
            <a:endParaRPr lang="en-US" sz="1200" dirty="0">
              <a:ea typeface="Calibri"/>
              <a:cs typeface="Calibri"/>
            </a:endParaRPr>
          </a:p>
          <a:p>
            <a:r>
              <a:rPr lang="en-US" sz="1200" dirty="0"/>
              <a:t>Next Steps</a:t>
            </a:r>
            <a:endParaRPr lang="en-US" sz="1200" dirty="0">
              <a:ea typeface="Calibri"/>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2</a:t>
            </a:fld>
            <a:endParaRPr lang="en-US"/>
          </a:p>
        </p:txBody>
      </p:sp>
    </p:spTree>
    <p:extLst>
      <p:ext uri="{BB962C8B-B14F-4D97-AF65-F5344CB8AC3E}">
        <p14:creationId xmlns:p14="http://schemas.microsoft.com/office/powerpoint/2010/main" val="4279378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6920" lvl="1" indent="-290830">
              <a:lnSpc>
                <a:spcPct val="107000"/>
              </a:lnSpc>
              <a:buFont typeface="Courier New" panose="02070309020205020404" pitchFamily="49" charset="0"/>
              <a:buChar char="o"/>
            </a:pPr>
            <a:r>
              <a:rPr lang="en-US" sz="1200" dirty="0">
                <a:solidFill>
                  <a:srgbClr val="4472C4"/>
                </a:solidFill>
                <a:latin typeface="Arial Nova Cond"/>
                <a:ea typeface="Calibri"/>
                <a:cs typeface="Times New Roman" panose="02020603050405020304" pitchFamily="18" charset="0"/>
              </a:rPr>
              <a:t>An Alternatives Evaluation Report was submitted to IDOT in October of 2021.</a:t>
            </a:r>
            <a:endPar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756920" lvl="1" indent="-290830">
              <a:lnSpc>
                <a:spcPct val="107000"/>
              </a:lnSpc>
              <a:buFont typeface="Courier New" panose="02070309020205020404" pitchFamily="49" charset="0"/>
              <a:buChar char="o"/>
            </a:pPr>
            <a:r>
              <a:rPr lang="en-US" sz="1200" dirty="0">
                <a:solidFill>
                  <a:srgbClr val="4472C4"/>
                </a:solidFill>
                <a:latin typeface="Arial Nova Cond"/>
                <a:ea typeface="Calibri"/>
                <a:cs typeface="Times New Roman" panose="02020603050405020304" pitchFamily="18" charset="0"/>
              </a:rPr>
              <a:t>This report summarized the six alternatives that were developed, along with the their associated impacts.  </a:t>
            </a:r>
            <a:endParaRPr lang="en-US" sz="1200" dirty="0">
              <a:latin typeface="Calibri" panose="020F0502020204030204" pitchFamily="34" charset="0"/>
              <a:ea typeface="Calibri" panose="020F0502020204030204" pitchFamily="34" charset="0"/>
              <a:cs typeface="Calibri"/>
            </a:endParaRPr>
          </a:p>
          <a:p>
            <a:pPr marL="756920" lvl="1" indent="-290830">
              <a:lnSpc>
                <a:spcPct val="107000"/>
              </a:lnSpc>
              <a:buFont typeface="Courier New" panose="02070309020205020404" pitchFamily="49" charset="0"/>
              <a:buChar char="o"/>
            </a:pPr>
            <a:r>
              <a:rPr lang="en-US" sz="1200" dirty="0">
                <a:solidFill>
                  <a:srgbClr val="4472C4"/>
                </a:solidFill>
                <a:latin typeface="Arial Nova Cond"/>
                <a:ea typeface="Calibri"/>
                <a:cs typeface="Times New Roman" panose="02020603050405020304" pitchFamily="18" charset="0"/>
              </a:rPr>
              <a:t>All six of the alternatives propose a grade separation to satisfy the Purpose and Need.</a:t>
            </a:r>
            <a:endParaRPr lang="en-US" sz="1200" dirty="0">
              <a:solidFill>
                <a:srgbClr val="4472C4"/>
              </a:solidFill>
              <a:latin typeface="Arial Nova Cond"/>
              <a:ea typeface="Calibri" panose="020F0502020204030204" pitchFamily="34" charset="0"/>
              <a:cs typeface="Times New Roman" panose="02020603050405020304" pitchFamily="18" charset="0"/>
            </a:endParaRPr>
          </a:p>
          <a:p>
            <a:pPr marL="756920" lvl="1" indent="-290830">
              <a:lnSpc>
                <a:spcPct val="107000"/>
              </a:lnSpc>
              <a:buFont typeface="Courier New" panose="02070309020205020404" pitchFamily="49" charset="0"/>
              <a:buChar char="o"/>
            </a:pPr>
            <a:r>
              <a:rPr lang="en-US" sz="1200" dirty="0">
                <a:solidFill>
                  <a:srgbClr val="4472C4"/>
                </a:solidFill>
                <a:latin typeface="Arial Nova Cond"/>
                <a:ea typeface="Calibri"/>
                <a:cs typeface="Times New Roman" panose="02020603050405020304" pitchFamily="18" charset="0"/>
              </a:rPr>
              <a:t>Each Alternative is designed in accordance with the policies put forth by IDOT's Bureau of Design and Environment.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756920" lvl="1" indent="-290830">
              <a:lnSpc>
                <a:spcPct val="107000"/>
              </a:lnSpc>
              <a:buFont typeface="Courier New" panose="02070309020205020404" pitchFamily="49" charset="0"/>
              <a:buChar char="o"/>
            </a:pPr>
            <a:r>
              <a:rPr lang="en-US" sz="1200" dirty="0">
                <a:solidFill>
                  <a:srgbClr val="4472C4"/>
                </a:solidFill>
                <a:latin typeface="Arial Nova Cond"/>
                <a:ea typeface="Calibri"/>
                <a:cs typeface="Times New Roman" panose="02020603050405020304" pitchFamily="18" charset="0"/>
              </a:rPr>
              <a:t>In addition to these six alternatives, a no-build alternative was considered, which maintains the current conditions in the study area.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756920" lvl="1" indent="-290830">
              <a:lnSpc>
                <a:spcPct val="107000"/>
              </a:lnSpc>
              <a:spcAft>
                <a:spcPts val="815"/>
              </a:spcAft>
              <a:buFont typeface="Courier New" panose="02070309020205020404" pitchFamily="49" charset="0"/>
              <a:buChar char="o"/>
            </a:pPr>
            <a:r>
              <a:rPr lang="en-US" sz="1200" dirty="0">
                <a:solidFill>
                  <a:srgbClr val="4472C4"/>
                </a:solidFill>
                <a:latin typeface="Arial Nova Cond"/>
                <a:ea typeface="Calibri"/>
                <a:cs typeface="Times New Roman" panose="02020603050405020304" pitchFamily="18" charset="0"/>
              </a:rPr>
              <a:t>The no-build alternative does not improve safety or alleviate congestion, and therefore does not satisfy the Purpose and Need. </a:t>
            </a:r>
            <a:endParaRPr lang="en-US" sz="1200" dirty="0">
              <a:solidFill>
                <a:srgbClr val="4472C4"/>
              </a:solidFill>
              <a:latin typeface="Arial Nova Cond" panose="020B0506020202020204" pitchFamily="34" charset="0"/>
              <a:ea typeface="Calibri" panose="020F0502020204030204" pitchFamily="34" charset="0"/>
              <a:cs typeface="Times New Roman" panose="02020603050405020304" pitchFamily="18" charset="0"/>
            </a:endParaRPr>
          </a:p>
          <a:p>
            <a:pPr marL="757066" lvl="1" indent="-291179">
              <a:lnSpc>
                <a:spcPct val="107000"/>
              </a:lnSpc>
              <a:spcAft>
                <a:spcPts val="815"/>
              </a:spcAft>
              <a:buFont typeface="Courier New" panose="02070309020205020404" pitchFamily="49" charset="0"/>
              <a:buChar char="o"/>
            </a:pPr>
            <a:endParaRPr lang="en-US" sz="1200" dirty="0">
              <a:solidFill>
                <a:srgbClr val="4472C4"/>
              </a:solidFill>
              <a:latin typeface="Arial Nova Cond" panose="020B0506020202020204" pitchFamily="34" charset="0"/>
              <a:ea typeface="Calibri" panose="020F0502020204030204" pitchFamily="34" charset="0"/>
              <a:cs typeface="Times New Roman" panose="02020603050405020304" pitchFamily="18" charset="0"/>
            </a:endParaRPr>
          </a:p>
          <a:p>
            <a:pPr marL="756920" lvl="1" indent="-290830">
              <a:lnSpc>
                <a:spcPct val="107000"/>
              </a:lnSpc>
              <a:spcAft>
                <a:spcPts val="815"/>
              </a:spcAft>
              <a:buFont typeface="Courier New" panose="02070309020205020404" pitchFamily="49" charset="0"/>
              <a:buChar char="o"/>
            </a:pPr>
            <a:r>
              <a:rPr lang="en-US" sz="1200" dirty="0">
                <a:solidFill>
                  <a:srgbClr val="4472C4"/>
                </a:solidFill>
                <a:latin typeface="Arial Nova Cond"/>
                <a:ea typeface="Calibri"/>
                <a:cs typeface="Times New Roman" panose="02020603050405020304" pitchFamily="18" charset="0"/>
              </a:rPr>
              <a:t>The following descriptions summarize the six alternatives. Ultimately, one of these alternatives will be chosen as the final preferred alternative.</a:t>
            </a:r>
            <a:endParaRPr lang="en-US" sz="1200" dirty="0">
              <a:latin typeface="Calibri"/>
              <a:ea typeface="Calibri"/>
              <a:cs typeface="Calibri"/>
            </a:endParaRPr>
          </a:p>
          <a:p>
            <a:pPr marL="756920" lvl="1" indent="-290830">
              <a:lnSpc>
                <a:spcPct val="107000"/>
              </a:lnSpc>
              <a:spcAft>
                <a:spcPts val="815"/>
              </a:spcAft>
              <a:buFont typeface="Courier New" panose="02070309020205020404" pitchFamily="49" charset="0"/>
              <a:buChar char="o"/>
            </a:pPr>
            <a:endParaRPr lang="en-US" sz="1800" dirty="0">
              <a:solidFill>
                <a:srgbClr val="4472C4"/>
              </a:solidFill>
              <a:latin typeface="Arial Nova Cond"/>
              <a:ea typeface="Calibri"/>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20</a:t>
            </a:fld>
            <a:endParaRPr lang="en-US"/>
          </a:p>
        </p:txBody>
      </p:sp>
    </p:spTree>
    <p:extLst>
      <p:ext uri="{BB962C8B-B14F-4D97-AF65-F5344CB8AC3E}">
        <p14:creationId xmlns:p14="http://schemas.microsoft.com/office/powerpoint/2010/main" val="3918815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a:buChar char="•"/>
            </a:pPr>
            <a:r>
              <a:rPr lang="en-US" dirty="0"/>
              <a:t>Alternative 1 raises Grand Avenue approximately 30 feet over the existing railroad. </a:t>
            </a:r>
          </a:p>
          <a:p>
            <a:pPr marL="628650" lvl="1" indent="-171450">
              <a:buFont typeface="Arial"/>
              <a:buChar char="•"/>
            </a:pPr>
            <a:r>
              <a:rPr lang="en-US" dirty="0"/>
              <a:t>Consequently, 76th Avenue is raised approximately 17 feet to meet the proposed Grand Avenue profile. </a:t>
            </a:r>
            <a:endParaRPr lang="en-US" dirty="0">
              <a:ea typeface="Calibri"/>
              <a:cs typeface="Calibri"/>
            </a:endParaRPr>
          </a:p>
          <a:p>
            <a:pPr marL="628650" lvl="1" indent="-171450">
              <a:buFont typeface="Arial"/>
              <a:buChar char="•"/>
            </a:pPr>
            <a:r>
              <a:rPr lang="en-US" dirty="0"/>
              <a:t>A three-sided concrete tunnel would be constructed to accommodate all three railroad tracks. </a:t>
            </a:r>
            <a:endParaRPr lang="en-US" dirty="0">
              <a:ea typeface="Calibri"/>
              <a:cs typeface="Calibri"/>
            </a:endParaRPr>
          </a:p>
          <a:p>
            <a:pPr marL="628650" lvl="1" indent="-171450">
              <a:buFont typeface="Arial"/>
              <a:buChar char="•"/>
            </a:pPr>
            <a:r>
              <a:rPr lang="en-US" dirty="0"/>
              <a:t>The cross section for each of the six alternatives includes two 12-foot travel lanes in each direction, a 7-foot sidewalk on the south side of the roadway, and a 10-foot wide shared-use path on the north side of the roadway. </a:t>
            </a:r>
            <a:endParaRPr lang="en-US" dirty="0">
              <a:ea typeface="Calibri"/>
              <a:cs typeface="Calibri"/>
            </a:endParaRPr>
          </a:p>
          <a:p>
            <a:pPr marL="628650" lvl="1" indent="-171450">
              <a:buFont typeface="Arial"/>
              <a:buChar char="•"/>
            </a:pPr>
            <a:r>
              <a:rPr lang="en-US" dirty="0"/>
              <a:t>Each alternative also includes a 12-foot median, although Alternative 1 is the only Alternative that has a flush median. The remainder of the alternatives include a raised median.</a:t>
            </a:r>
            <a:endParaRPr lang="en-US" dirty="0">
              <a:ea typeface="Calibri"/>
              <a:cs typeface="Calibri"/>
            </a:endParaRPr>
          </a:p>
          <a:p>
            <a:pPr marL="628650" lvl="1" indent="-171450">
              <a:buFont typeface="Arial"/>
              <a:buChar char="•"/>
            </a:pPr>
            <a:r>
              <a:rPr lang="en-US" dirty="0"/>
              <a:t>Canadian Pacific Railway and Metra operations and services would be maintained during construction.</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21</a:t>
            </a:fld>
            <a:endParaRPr lang="en-US"/>
          </a:p>
        </p:txBody>
      </p:sp>
    </p:spTree>
    <p:extLst>
      <p:ext uri="{BB962C8B-B14F-4D97-AF65-F5344CB8AC3E}">
        <p14:creationId xmlns:p14="http://schemas.microsoft.com/office/powerpoint/2010/main" val="1744657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a:buChar char="•"/>
            </a:pPr>
            <a:r>
              <a:rPr lang="en-US" dirty="0"/>
              <a:t>Due to the raising of the roadway profile in Alternative 1, access from Grand Avenue would be removed at 78th Avenue and 77th Court. The rear access to the Elmwood Park Fire Station and the Public Library would also be removed. The spur off of 76th Avenue would also be removed. Existing Grand Avenue access for the Pace bus stop and Metra station pick-up and drop-off area would be eliminated. </a:t>
            </a:r>
          </a:p>
          <a:p>
            <a:pPr marL="742950" lvl="1" indent="-285750">
              <a:buFont typeface="Arial"/>
              <a:buChar char="•"/>
            </a:pPr>
            <a:r>
              <a:rPr lang="en-US" dirty="0"/>
              <a:t>10 commercial properties and 2 residential properties along Grand Avenue would be displaced.</a:t>
            </a:r>
            <a:endParaRPr lang="en-US" dirty="0">
              <a:ea typeface="Calibri"/>
              <a:cs typeface="Calibri"/>
            </a:endParaRPr>
          </a:p>
          <a:p>
            <a:pPr marL="742950" lvl="1" indent="-285750">
              <a:buFont typeface="Arial"/>
              <a:buChar char="•"/>
            </a:pPr>
            <a:r>
              <a:rPr lang="en-US" dirty="0">
                <a:cs typeface="Calibri" panose="020F0502020204030204"/>
              </a:rPr>
              <a:t>As shown here, and on the exhibits in the gymnasium, an "X" denotes a property displacements, an "A" denotes a property access impact, and an "R" denotes a roadway access impact.</a:t>
            </a:r>
          </a:p>
          <a:p>
            <a:pPr marL="742950" lvl="1" indent="-285750">
              <a:buFont typeface="Arial"/>
              <a:buChar char="•"/>
            </a:pPr>
            <a:r>
              <a:rPr lang="en-US" dirty="0"/>
              <a:t>Both on-street parking spaces and parking spaces behind the Elmwood Park Public Library and Fire Station would be impacted by the grade separation. A total of 47 spaces are estimated to be removed.</a:t>
            </a:r>
            <a:endParaRPr lang="en-US" dirty="0">
              <a:ea typeface="Calibri"/>
              <a:cs typeface="Calibri"/>
            </a:endParaRPr>
          </a:p>
          <a:p>
            <a:pPr marL="742950" lvl="1" indent="-285750">
              <a:buFont typeface="Arial"/>
              <a:buChar char="•"/>
            </a:pP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22</a:t>
            </a:fld>
            <a:endParaRPr lang="en-US"/>
          </a:p>
        </p:txBody>
      </p:sp>
    </p:spTree>
    <p:extLst>
      <p:ext uri="{BB962C8B-B14F-4D97-AF65-F5344CB8AC3E}">
        <p14:creationId xmlns:p14="http://schemas.microsoft.com/office/powerpoint/2010/main" val="112941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Alternative 2 lowers Grand Avenue approximately 35 feet under the existing railroad.</a:t>
            </a:r>
          </a:p>
          <a:p>
            <a:pPr marL="285750" indent="-285750">
              <a:buFont typeface="Arial"/>
              <a:buChar char="•"/>
              <a:tabLst>
                <a:tab pos="465887" algn="l"/>
              </a:tabLst>
            </a:pPr>
            <a:r>
              <a:rPr lang="en-US" dirty="0"/>
              <a:t>Consequently, 76th Avenue is lowered approximately 5 feet to meet the proposed Grand Avenue profile.</a:t>
            </a:r>
          </a:p>
          <a:p>
            <a:pPr marL="285750" indent="-285750">
              <a:buFont typeface="Arial"/>
              <a:buChar char="•"/>
              <a:tabLst>
                <a:tab pos="465887" algn="l"/>
              </a:tabLst>
            </a:pPr>
            <a:r>
              <a:rPr lang="en-US" dirty="0"/>
              <a:t>Two staggered single-span bridges, with a pier in the median, would carry the railroad over Grand Avenue.</a:t>
            </a:r>
          </a:p>
          <a:p>
            <a:pPr marL="285750" indent="-285750">
              <a:buFont typeface="Arial"/>
              <a:buChar char="•"/>
              <a:tabLst>
                <a:tab pos="465887" algn="l"/>
              </a:tabLst>
            </a:pPr>
            <a:r>
              <a:rPr lang="en-US" dirty="0"/>
              <a:t>Canadian Pacific Railway and Metra operations and services would be maintained during construction.</a:t>
            </a:r>
          </a:p>
          <a:p>
            <a:pPr marL="285750" indent="-285750">
              <a:buFont typeface="Arial"/>
              <a:buChar char="•"/>
              <a:tabLst>
                <a:tab pos="465887" algn="l"/>
              </a:tabLst>
            </a:pPr>
            <a:r>
              <a:rPr lang="en-US" dirty="0"/>
              <a:t>The Elmwood Park Metra Station would be reconstructed due to the implementation of temporary tracks during construction.</a:t>
            </a:r>
          </a:p>
          <a:p>
            <a:pPr marL="349250" indent="-349250">
              <a:buFont typeface="Arial" panose="020B0604020202020204" pitchFamily="34" charset="0"/>
              <a:buChar char="•"/>
              <a:tabLst>
                <a:tab pos="465887" algn="l"/>
              </a:tabLst>
            </a:pPr>
            <a:endParaRPr lang="en-US" sz="1800" dirty="0">
              <a:latin typeface="Times New Roman"/>
              <a:ea typeface="Calibri" panose="020F0502020204030204" pitchFamily="34" charset="0"/>
              <a:cs typeface="Calibri"/>
            </a:endParaRPr>
          </a:p>
          <a:p>
            <a:pPr>
              <a:tabLst>
                <a:tab pos="465887" algn="l"/>
              </a:tabLst>
            </a:pPr>
            <a:endParaRPr lang="en-US" b="1" dirty="0">
              <a:latin typeface="Calibri" panose="020F0502020204030204"/>
              <a:ea typeface="Calibri" panose="020F0502020204030204" pitchFamily="34" charset="0"/>
              <a:cs typeface="Calibri"/>
            </a:endParaRPr>
          </a:p>
          <a:p>
            <a:endParaRPr lang="en-US" b="1" dirty="0"/>
          </a:p>
        </p:txBody>
      </p:sp>
      <p:sp>
        <p:nvSpPr>
          <p:cNvPr id="4" name="Slide Number Placeholder 3"/>
          <p:cNvSpPr>
            <a:spLocks noGrp="1"/>
          </p:cNvSpPr>
          <p:nvPr>
            <p:ph type="sldNum" sz="quarter" idx="5"/>
          </p:nvPr>
        </p:nvSpPr>
        <p:spPr/>
        <p:txBody>
          <a:bodyPr/>
          <a:lstStyle/>
          <a:p>
            <a:fld id="{B8222815-F9D5-430F-848B-E0166B769E90}" type="slidenum">
              <a:rPr lang="en-US" smtClean="0"/>
              <a:t>23</a:t>
            </a:fld>
            <a:endParaRPr lang="en-US"/>
          </a:p>
        </p:txBody>
      </p:sp>
    </p:spTree>
    <p:extLst>
      <p:ext uri="{BB962C8B-B14F-4D97-AF65-F5344CB8AC3E}">
        <p14:creationId xmlns:p14="http://schemas.microsoft.com/office/powerpoint/2010/main" val="2248792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a:buChar char="•"/>
            </a:pPr>
            <a:r>
              <a:rPr lang="en-US" dirty="0"/>
              <a:t>Due to the lowering of the roadway profile in Alternative 2, Grand Avenue access would be eliminated at 77th Court. The rear access to the Elmwood Park Fire Station and Public Library would also be eliminated. The spur off of 76th Avenue would also be removed. Existing Grand Avenue access for the Pace bus stop and Metra station pick-up and drop-off area would be eliminated.</a:t>
            </a:r>
          </a:p>
          <a:p>
            <a:pPr marL="742950" lvl="1" indent="-285750">
              <a:buFont typeface="Arial"/>
              <a:buChar char="•"/>
            </a:pPr>
            <a:r>
              <a:rPr lang="en-US" dirty="0"/>
              <a:t>5 commercial properties and 1 residential property along Grand Avenue would be displaced. </a:t>
            </a:r>
            <a:endParaRPr lang="en-US" dirty="0">
              <a:ea typeface="Calibri"/>
              <a:cs typeface="Calibri"/>
            </a:endParaRPr>
          </a:p>
          <a:p>
            <a:pPr marL="742950" lvl="1" indent="-285750">
              <a:buFont typeface="Arial"/>
              <a:buChar char="•"/>
            </a:pPr>
            <a:r>
              <a:rPr lang="en-US" dirty="0"/>
              <a:t>Both on-street parking spaces and parking spaces behind the Elmwood Park Public Library and Fire Station would be impacted by the grade separation. A total of 47 spaces are estimated to be removed.</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24</a:t>
            </a:fld>
            <a:endParaRPr lang="en-US"/>
          </a:p>
        </p:txBody>
      </p:sp>
    </p:spTree>
    <p:extLst>
      <p:ext uri="{BB962C8B-B14F-4D97-AF65-F5344CB8AC3E}">
        <p14:creationId xmlns:p14="http://schemas.microsoft.com/office/powerpoint/2010/main" val="1144701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5050102010706020507" pitchFamily="18" charset="2"/>
              <a:buChar char="•"/>
            </a:pPr>
            <a:r>
              <a:rPr lang="en-US" dirty="0"/>
              <a:t>Alternative 3 lowers Grand Avenue approximately 13 feet and raises the railroad approximately 13 feet.</a:t>
            </a:r>
            <a:endParaRPr lang="en-US" dirty="0">
              <a:ea typeface="Calibri" panose="020F0502020204030204"/>
              <a:cs typeface="Calibri" panose="020F0502020204030204"/>
            </a:endParaRPr>
          </a:p>
          <a:p>
            <a:pPr lvl="1">
              <a:buFont typeface="Arial" panose="05050102010706020507" pitchFamily="18" charset="2"/>
              <a:buChar char="•"/>
            </a:pPr>
            <a:r>
              <a:rPr lang="en-US" dirty="0"/>
              <a:t>The existing 76th Avenue profile would be maintained.</a:t>
            </a:r>
            <a:endParaRPr lang="en-US" dirty="0">
              <a:ea typeface="Calibri"/>
              <a:cs typeface="Calibri"/>
            </a:endParaRPr>
          </a:p>
          <a:p>
            <a:pPr lvl="1">
              <a:buFont typeface="Arial" panose="05050102010706020507" pitchFamily="18" charset="2"/>
              <a:buChar char="•"/>
            </a:pPr>
            <a:r>
              <a:rPr lang="en-US" dirty="0"/>
              <a:t>Two staggered single-span bridges, with a pier in the median, would carry the railroad over Grand Avenue.</a:t>
            </a:r>
            <a:endParaRPr lang="en-US" dirty="0">
              <a:ea typeface="Calibri"/>
              <a:cs typeface="Calibri"/>
            </a:endParaRPr>
          </a:p>
          <a:p>
            <a:pPr lvl="1">
              <a:buFont typeface="Arial" panose="05050102010706020507" pitchFamily="18" charset="2"/>
              <a:buChar char="•"/>
            </a:pPr>
            <a:r>
              <a:rPr lang="en-US" dirty="0"/>
              <a:t>The Elmwood Park Metra station would be reconstructed in conjunction with the raising of the railroad profile. Canadian Pacific Railway and Metra operations and services would be maintained during construction.</a:t>
            </a:r>
            <a:endParaRPr lang="en-US" dirty="0">
              <a:ea typeface="Calibri"/>
              <a:cs typeface="Calibri"/>
            </a:endParaRPr>
          </a:p>
          <a:p>
            <a:pPr lvl="1">
              <a:buFont typeface="Arial" panose="05050102010706020507" pitchFamily="18" charset="2"/>
              <a:buChar char="•"/>
            </a:pPr>
            <a:r>
              <a:rPr lang="en-US" dirty="0"/>
              <a:t>Due to the raised railroad profile, the railroad crossings at 75th Avenue and 73rd Avenue would require modifications. </a:t>
            </a:r>
            <a:br>
              <a:rPr lang="en-US" dirty="0">
                <a:cs typeface="+mn-lt"/>
              </a:rPr>
            </a:b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25</a:t>
            </a:fld>
            <a:endParaRPr lang="en-US"/>
          </a:p>
        </p:txBody>
      </p:sp>
    </p:spTree>
    <p:extLst>
      <p:ext uri="{BB962C8B-B14F-4D97-AF65-F5344CB8AC3E}">
        <p14:creationId xmlns:p14="http://schemas.microsoft.com/office/powerpoint/2010/main" val="3516161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6920" lvl="1" indent="-290830">
              <a:lnSpc>
                <a:spcPct val="107000"/>
              </a:lnSpc>
              <a:buFont typeface="Courier New" panose="02070309020205020404" pitchFamily="49" charset="0"/>
              <a:buChar char="o"/>
            </a:pPr>
            <a:endParaRPr lang="en-US" sz="1800" dirty="0">
              <a:solidFill>
                <a:srgbClr val="4472C4"/>
              </a:solidFill>
              <a:latin typeface="Arial Nova Cond"/>
              <a:ea typeface="Calibri" panose="020F0502020204030204" pitchFamily="34" charset="0"/>
              <a:cs typeface="Times New Roman" panose="02020603050405020304" pitchFamily="18" charset="0"/>
            </a:endParaRPr>
          </a:p>
          <a:p>
            <a:pPr lvl="1">
              <a:buFont typeface="Arial" panose="05050102010706020507" pitchFamily="18" charset="2"/>
              <a:buChar char="•"/>
            </a:pPr>
            <a:r>
              <a:rPr lang="en-US" dirty="0"/>
              <a:t> Due to the profile adjustments in Alternative 3, access from Grand Avenue would be eliminated from 77th Court. The rear access to the Elmwood Park Fire Station and Public Library would also be eliminated. The Metra station pick-up and drop-off area would temporarily lose access to Grand Avenue during construction. That access would be restored upon completion of the project. </a:t>
            </a:r>
            <a:endParaRPr lang="en-US" dirty="0">
              <a:ea typeface="Calibri"/>
              <a:cs typeface="Calibri"/>
            </a:endParaRPr>
          </a:p>
          <a:p>
            <a:pPr lvl="1">
              <a:buFont typeface="Arial" panose="05050102010706020507" pitchFamily="18" charset="2"/>
              <a:buChar char="•"/>
            </a:pPr>
            <a:r>
              <a:rPr lang="en-US" dirty="0"/>
              <a:t> 3 commercial properties and 1 residential property along Grand Avenue would be displaced.</a:t>
            </a:r>
            <a:endParaRPr lang="en-US" dirty="0">
              <a:ea typeface="Calibri"/>
              <a:cs typeface="Calibri"/>
            </a:endParaRPr>
          </a:p>
          <a:p>
            <a:pPr lvl="1">
              <a:buFont typeface="Arial" panose="05050102010706020507" pitchFamily="18" charset="2"/>
              <a:buChar char="•"/>
            </a:pPr>
            <a:r>
              <a:rPr lang="en-US" dirty="0"/>
              <a:t> Both on-street parking spaces and parking spaces behind the Elmwood Park Public Library and Fire Station would be impacted by the grade separation. A total of 21 spaces are estimated to be removed. </a:t>
            </a:r>
            <a:endParaRPr lang="en-US" dirty="0">
              <a:ea typeface="Calibri" panose="020F0502020204030204"/>
              <a:cs typeface="Calibri" panose="020F0502020204030204"/>
            </a:endParaRPr>
          </a:p>
          <a:p>
            <a:pPr lvl="1">
              <a:buFont typeface="Arial" panose="05050102010706020507" pitchFamily="18" charset="2"/>
              <a:buChar char="•"/>
            </a:pPr>
            <a:r>
              <a:rPr lang="en-US" dirty="0">
                <a:ea typeface="Calibri" panose="020F0502020204030204"/>
                <a:cs typeface="Calibri" panose="020F0502020204030204"/>
              </a:rPr>
              <a:t> Noise and visual impacts are anticipated due to the raised railroad profile.</a:t>
            </a:r>
          </a:p>
          <a:p>
            <a:pPr lvl="1">
              <a:buFont typeface="Arial" panose="05050102010706020507" pitchFamily="18" charset="2"/>
              <a:buChar char="•"/>
            </a:pPr>
            <a:r>
              <a:rPr lang="en-US" dirty="0">
                <a:ea typeface="Calibri" panose="020F0502020204030204"/>
                <a:cs typeface="Calibri" panose="020F0502020204030204"/>
              </a:rPr>
              <a:t>75th and 73rd Avenue will also require profile adjustments to accommodate the raised railroad profile. This will incur added cost and traffic delays during construction along with making the 75th Avenue railroad crossing more unsafe.</a:t>
            </a:r>
          </a:p>
          <a:p>
            <a:pPr marL="349250" indent="-349250">
              <a:lnSpc>
                <a:spcPct val="107000"/>
              </a:lnSpc>
              <a:spcAft>
                <a:spcPts val="611"/>
              </a:spcAft>
              <a:buFont typeface="Symbol" panose="05050102010706020507" pitchFamily="18" charset="2"/>
              <a:buChar char=""/>
            </a:pP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26</a:t>
            </a:fld>
            <a:endParaRPr lang="en-US"/>
          </a:p>
        </p:txBody>
      </p:sp>
    </p:spTree>
    <p:extLst>
      <p:ext uri="{BB962C8B-B14F-4D97-AF65-F5344CB8AC3E}">
        <p14:creationId xmlns:p14="http://schemas.microsoft.com/office/powerpoint/2010/main" val="651900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a:buChar char="•"/>
            </a:pPr>
            <a:r>
              <a:rPr lang="en-US" dirty="0"/>
              <a:t>Alternative 4 would maintain the existing Grand Avenue profile and raise the railroad approximately 20 feet.</a:t>
            </a:r>
          </a:p>
          <a:p>
            <a:pPr marL="742950" lvl="1" indent="-285750">
              <a:buFont typeface="Arial"/>
              <a:buChar char="•"/>
            </a:pPr>
            <a:r>
              <a:rPr lang="en-US" dirty="0"/>
              <a:t>The existing 76th Avenue profile would be maintained.</a:t>
            </a:r>
            <a:endParaRPr lang="en-US" dirty="0">
              <a:ea typeface="Calibri"/>
              <a:cs typeface="Calibri"/>
            </a:endParaRPr>
          </a:p>
          <a:p>
            <a:pPr marL="742950" lvl="1" indent="-285750">
              <a:buFont typeface="Arial"/>
              <a:buChar char="•"/>
            </a:pPr>
            <a:r>
              <a:rPr lang="en-US" dirty="0"/>
              <a:t>Two staggered single-span bridges, with a pier in the median, would carry the railroad over Grand Avenue.</a:t>
            </a:r>
            <a:endParaRPr lang="en-US" dirty="0">
              <a:ea typeface="Calibri"/>
              <a:cs typeface="Calibri"/>
            </a:endParaRPr>
          </a:p>
          <a:p>
            <a:pPr marL="742950" lvl="1" indent="-285750">
              <a:buFont typeface="Arial"/>
              <a:buChar char="•"/>
            </a:pPr>
            <a:r>
              <a:rPr lang="en-US" dirty="0"/>
              <a:t>The Elmwood Park Metra station would be reconstructed in conjunction with the raising of the railroad profile. Canadian Pacific Railway and Metra operations and services would be maintained during construction.</a:t>
            </a:r>
            <a:endParaRPr lang="en-US" dirty="0">
              <a:ea typeface="Calibri"/>
              <a:cs typeface="Calibri"/>
            </a:endParaRPr>
          </a:p>
          <a:p>
            <a:pPr marL="742950" lvl="1" indent="-285750">
              <a:buFont typeface="Arial"/>
              <a:buChar char="•"/>
            </a:pPr>
            <a:r>
              <a:rPr lang="en-US" dirty="0"/>
              <a:t>Due to the raised railroad profile, the railroad crossings at 75th Avenue and 73rd Avenue would require modifications.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27</a:t>
            </a:fld>
            <a:endParaRPr lang="en-US"/>
          </a:p>
        </p:txBody>
      </p:sp>
    </p:spTree>
    <p:extLst>
      <p:ext uri="{BB962C8B-B14F-4D97-AF65-F5344CB8AC3E}">
        <p14:creationId xmlns:p14="http://schemas.microsoft.com/office/powerpoint/2010/main" val="2939793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a:buChar char="•"/>
            </a:pPr>
            <a:r>
              <a:rPr lang="en-US" dirty="0"/>
              <a:t>In Alternative 4, there is no roadway profile adjustment. All access points from Grand Avenue would be maintained. </a:t>
            </a:r>
          </a:p>
          <a:p>
            <a:pPr marL="628650" lvl="1" indent="-171450">
              <a:buFont typeface="Arial"/>
              <a:buChar char="•"/>
            </a:pPr>
            <a:r>
              <a:rPr lang="en-US" dirty="0"/>
              <a:t>1 residential property along Grand Avenue would be displaced.</a:t>
            </a:r>
            <a:endParaRPr lang="en-US" dirty="0">
              <a:cs typeface="Calibri"/>
            </a:endParaRPr>
          </a:p>
          <a:p>
            <a:pPr marL="628650" lvl="1" indent="-171450">
              <a:buFont typeface="Arial"/>
              <a:buChar char="•"/>
            </a:pPr>
            <a:r>
              <a:rPr lang="en-US" dirty="0">
                <a:cs typeface="Calibri"/>
              </a:rPr>
              <a:t>Since the railroad profile is raised approximately 20 feet, another grade-separated railroad bridge must be introduced at the 75th Avenue railroad crossing. This would result in added costs, constructability issues, and traffic delays during construction. </a:t>
            </a:r>
          </a:p>
          <a:p>
            <a:pPr marL="628650" lvl="1" indent="-171450">
              <a:buFont typeface="Arial"/>
              <a:buChar char="•"/>
            </a:pPr>
            <a:r>
              <a:rPr lang="en-US" dirty="0">
                <a:cs typeface="Calibri"/>
              </a:rPr>
              <a:t>The raised railroad would also bisect the community. This would create negative impacts to noise levels , visual aesthetics, and community cohesion. </a:t>
            </a:r>
          </a:p>
        </p:txBody>
      </p:sp>
      <p:sp>
        <p:nvSpPr>
          <p:cNvPr id="4" name="Slide Number Placeholder 3"/>
          <p:cNvSpPr>
            <a:spLocks noGrp="1"/>
          </p:cNvSpPr>
          <p:nvPr>
            <p:ph type="sldNum" sz="quarter" idx="5"/>
          </p:nvPr>
        </p:nvSpPr>
        <p:spPr/>
        <p:txBody>
          <a:bodyPr/>
          <a:lstStyle/>
          <a:p>
            <a:fld id="{B8222815-F9D5-430F-848B-E0166B769E90}" type="slidenum">
              <a:rPr lang="en-US" smtClean="0"/>
              <a:t>28</a:t>
            </a:fld>
            <a:endParaRPr lang="en-US"/>
          </a:p>
        </p:txBody>
      </p:sp>
    </p:spTree>
    <p:extLst>
      <p:ext uri="{BB962C8B-B14F-4D97-AF65-F5344CB8AC3E}">
        <p14:creationId xmlns:p14="http://schemas.microsoft.com/office/powerpoint/2010/main" val="460054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70309020205020404" pitchFamily="49" charset="0"/>
              <a:buChar char="•"/>
            </a:pPr>
            <a:r>
              <a:rPr lang="en-US" sz="1200" dirty="0"/>
              <a:t> Alternative 5 would maintain the existing Grand Avenue profile and lower the railroad approximately 30 feet. </a:t>
            </a:r>
            <a:endParaRPr lang="en-US" sz="1200" dirty="0">
              <a:solidFill>
                <a:srgbClr val="70AD47"/>
              </a:solidFill>
              <a:latin typeface="Arial Nova Cond"/>
              <a:ea typeface="Calibri" panose="020F0502020204030204" pitchFamily="34" charset="0"/>
              <a:cs typeface="Times New Roman" panose="02020603050405020304" pitchFamily="18" charset="0"/>
            </a:endParaRPr>
          </a:p>
          <a:p>
            <a:pPr lvl="1">
              <a:buFont typeface="Arial" panose="02070309020205020404" pitchFamily="49" charset="0"/>
              <a:buChar char="•"/>
            </a:pPr>
            <a:r>
              <a:rPr lang="en-US" sz="1200" dirty="0"/>
              <a:t> The existing 76th Avenue profile would be maintained.</a:t>
            </a:r>
            <a:endParaRPr lang="en-US" sz="1200" dirty="0">
              <a:ea typeface="Calibri"/>
              <a:cs typeface="Calibri"/>
            </a:endParaRPr>
          </a:p>
          <a:p>
            <a:pPr lvl="1">
              <a:buFont typeface="Arial" panose="02070309020205020404" pitchFamily="49" charset="0"/>
              <a:buChar char="•"/>
            </a:pPr>
            <a:r>
              <a:rPr lang="en-US" sz="1200" dirty="0"/>
              <a:t> A three-sided concrete tunnel would be constructed to accommodate all three railroad tracks. </a:t>
            </a:r>
            <a:endParaRPr lang="en-US" sz="1200" dirty="0">
              <a:ea typeface="Calibri"/>
              <a:cs typeface="Calibri"/>
            </a:endParaRPr>
          </a:p>
          <a:p>
            <a:pPr lvl="1">
              <a:buFont typeface="Arial" panose="02070309020205020404" pitchFamily="49" charset="0"/>
              <a:buChar char="•"/>
            </a:pPr>
            <a:r>
              <a:rPr lang="en-US" sz="1200" dirty="0"/>
              <a:t> The Elmwood Park Metra station would be reconstructed in conjunction with the lowering of the railroad profile. Canadian Pacific Railway and Metra operations and services would be maintained  during construction.</a:t>
            </a:r>
            <a:endParaRPr lang="en-US" sz="1200" dirty="0">
              <a:ea typeface="Calibri"/>
              <a:cs typeface="Calibri"/>
            </a:endParaRPr>
          </a:p>
          <a:p>
            <a:pPr lvl="1">
              <a:buFont typeface="Arial" panose="02070309020205020404" pitchFamily="49" charset="0"/>
              <a:buChar char="•"/>
            </a:pPr>
            <a:r>
              <a:rPr lang="en-US" sz="1200" dirty="0"/>
              <a:t> Due to the lowered railroad profile, the railroad crossings at 75th Avenue, 73rd Avenue, and Harlem Avenue would require modifications. </a:t>
            </a:r>
          </a:p>
          <a:p>
            <a:pPr marL="756920" lvl="1" indent="-290830">
              <a:lnSpc>
                <a:spcPct val="107000"/>
              </a:lnSpc>
              <a:buFont typeface="Courier New" panose="02070309020205020404" pitchFamily="49" charset="0"/>
              <a:buChar char="o"/>
            </a:pPr>
            <a:endParaRPr lang="en-US" sz="1800" dirty="0">
              <a:solidFill>
                <a:srgbClr val="70AD47"/>
              </a:solidFill>
              <a:latin typeface="Arial Nova Cond"/>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8222815-F9D5-430F-848B-E0166B769E90}" type="slidenum">
              <a:rPr lang="en-US" smtClean="0"/>
              <a:t>29</a:t>
            </a:fld>
            <a:endParaRPr lang="en-US"/>
          </a:p>
        </p:txBody>
      </p:sp>
    </p:spTree>
    <p:extLst>
      <p:ext uri="{BB962C8B-B14F-4D97-AF65-F5344CB8AC3E}">
        <p14:creationId xmlns:p14="http://schemas.microsoft.com/office/powerpoint/2010/main" val="139603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going to provide a brief project overview before presenting new information</a:t>
            </a:r>
            <a:r>
              <a:rPr lang="en-US" sz="1800">
                <a:solidFill>
                  <a:srgbClr val="4472C4"/>
                </a:solidFill>
                <a:latin typeface="Calibri"/>
                <a:ea typeface="Calibri" panose="020F0502020204030204" pitchFamily="34" charset="0"/>
                <a:cs typeface="Calibri"/>
              </a:rPr>
              <a:t>.</a:t>
            </a:r>
            <a:endParaRPr lang="en-US">
              <a:latin typeface="Calibri"/>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3</a:t>
            </a:fld>
            <a:endParaRPr lang="en-US"/>
          </a:p>
        </p:txBody>
      </p:sp>
    </p:spTree>
    <p:extLst>
      <p:ext uri="{BB962C8B-B14F-4D97-AF65-F5344CB8AC3E}">
        <p14:creationId xmlns:p14="http://schemas.microsoft.com/office/powerpoint/2010/main" val="2591532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a:buChar char="•"/>
            </a:pPr>
            <a:r>
              <a:rPr lang="en-US" dirty="0"/>
              <a:t>In Alternative 5, there is no roadway profile adjustment. All access points from Grand Avenue would be maintained. </a:t>
            </a:r>
          </a:p>
          <a:p>
            <a:pPr marL="742950" lvl="1" indent="-285750">
              <a:buFont typeface="Arial"/>
              <a:buChar char="•"/>
            </a:pPr>
            <a:r>
              <a:rPr lang="en-US" dirty="0"/>
              <a:t>At least 5 commercial properties and 21 residential properties along Grand Avenue would be displaced by this design due to extensive grading. </a:t>
            </a:r>
            <a:endParaRPr lang="en-US" dirty="0">
              <a:ea typeface="Calibri"/>
              <a:cs typeface="Calibri"/>
            </a:endParaRPr>
          </a:p>
          <a:p>
            <a:pPr marL="742950" lvl="1" indent="-285750">
              <a:buFont typeface="Arial"/>
              <a:buChar char="•"/>
            </a:pPr>
            <a:r>
              <a:rPr lang="en-US" dirty="0"/>
              <a:t>On-street parking spaces would be impacted by the grade separation. A total of 25 spaces are estimated to be removed. </a:t>
            </a:r>
            <a:endParaRPr lang="en-US" dirty="0">
              <a:ea typeface="Calibri"/>
              <a:cs typeface="Calibri"/>
            </a:endParaRPr>
          </a:p>
          <a:p>
            <a:pPr marL="742950" lvl="1" indent="-285750">
              <a:buFont typeface="Arial"/>
              <a:buChar char="•"/>
            </a:pPr>
            <a:r>
              <a:rPr lang="en-US" dirty="0">
                <a:ea typeface="Calibri"/>
                <a:cs typeface="Calibri"/>
              </a:rPr>
              <a:t>The length of impacts for lowering the railroad profile extend beyond the scope of the project study area. 3 additional grade separations are needed to achieve this design.  New roadway bridges must be constructed at 75th, 73rd, and even Harlem Avenue. This would add incur massive extra costs, traffic delays, and constructability issues. </a:t>
            </a:r>
          </a:p>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30</a:t>
            </a:fld>
            <a:endParaRPr lang="en-US"/>
          </a:p>
        </p:txBody>
      </p:sp>
    </p:spTree>
    <p:extLst>
      <p:ext uri="{BB962C8B-B14F-4D97-AF65-F5344CB8AC3E}">
        <p14:creationId xmlns:p14="http://schemas.microsoft.com/office/powerpoint/2010/main" val="2398238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defTabSz="931774">
              <a:buFont typeface="Arial"/>
              <a:buChar char="•"/>
              <a:defRPr/>
            </a:pPr>
            <a:r>
              <a:rPr lang="en-US"/>
              <a:t>Alternative 6 would raise Grand Avenue approximately 19 feet and lower the railroad approximately 11 feet.</a:t>
            </a:r>
          </a:p>
          <a:p>
            <a:pPr marL="742950" lvl="1" indent="-285750" defTabSz="931774">
              <a:buFont typeface="Arial"/>
              <a:buChar char="•"/>
              <a:defRPr/>
            </a:pPr>
            <a:r>
              <a:rPr lang="en-US"/>
              <a:t>Consequently, 76th Avenue would be raised approximately 10 feet to meet the proposed Grand Avenue profile. </a:t>
            </a:r>
            <a:endParaRPr lang="en-US">
              <a:ea typeface="Calibri"/>
              <a:cs typeface="Calibri"/>
            </a:endParaRPr>
          </a:p>
          <a:p>
            <a:pPr marL="742950" lvl="1" indent="-285750" defTabSz="931774">
              <a:buFont typeface="Arial"/>
              <a:buChar char="•"/>
              <a:defRPr/>
            </a:pPr>
            <a:r>
              <a:rPr lang="en-US"/>
              <a:t>A three-sided concrete tunnel would be constructed to accommodate all three railroad tracks. </a:t>
            </a:r>
            <a:endParaRPr lang="en-US">
              <a:ea typeface="Calibri" panose="020F0502020204030204"/>
              <a:cs typeface="Calibri" panose="020F0502020204030204"/>
            </a:endParaRPr>
          </a:p>
          <a:p>
            <a:pPr marL="742950" lvl="1" indent="-285750" defTabSz="931774">
              <a:buFont typeface="Arial"/>
              <a:buChar char="•"/>
              <a:defRPr/>
            </a:pPr>
            <a:r>
              <a:rPr lang="en-US"/>
              <a:t>The Elmwood Park Metra station would be reconstructed in conjunction with the lowering of the railroad profile. Canadian Pacific Railway and Metra operations and services would be maintained during construction. </a:t>
            </a:r>
          </a:p>
          <a:p>
            <a:pPr marL="742950" lvl="1" indent="-285750" defTabSz="931774">
              <a:buFont typeface="Arial"/>
              <a:buChar char="•"/>
              <a:defRPr/>
            </a:pPr>
            <a:r>
              <a:rPr lang="en-US"/>
              <a:t>Due to the lowered railroad profile, the railroad crossings at 75th Avenue and 73rd Avenue would require modifications. </a:t>
            </a:r>
            <a:endParaRPr lang="en-US">
              <a:ea typeface="Calibri"/>
              <a:cs typeface="Calibri"/>
            </a:endParaRPr>
          </a:p>
          <a:p>
            <a:pPr defTabSz="931774">
              <a:defRPr/>
            </a:pPr>
            <a:endParaRPr lang="en-US">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a:solidFill>
                <a:srgbClr val="000000"/>
              </a:solidFill>
              <a:latin typeface="Calibri" panose="020F0502020204030204"/>
              <a:ea typeface="Calibri" panose="020F0502020204030204" pitchFamily="34" charset="0"/>
              <a:cs typeface="Calibri" panose="020F0502020204030204"/>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31</a:t>
            </a:fld>
            <a:endParaRPr lang="en-US"/>
          </a:p>
        </p:txBody>
      </p:sp>
    </p:spTree>
    <p:extLst>
      <p:ext uri="{BB962C8B-B14F-4D97-AF65-F5344CB8AC3E}">
        <p14:creationId xmlns:p14="http://schemas.microsoft.com/office/powerpoint/2010/main" val="17992938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a:buChar char="•"/>
            </a:pPr>
            <a:r>
              <a:rPr lang="en-US" dirty="0"/>
              <a:t>Due to the profile adjustments in Alternative 6, access from Grand Avenue would be eliminated from 77th Court. The rear access to the Elmwood Park Fire Station and Public Library would also be eliminated. The spur off of 76th Avenue would also be removed. Existing Grand Avenue access for the Pace bus stop and Metra station pick-up and drop-off area would be eliminated.</a:t>
            </a:r>
          </a:p>
          <a:p>
            <a:pPr marL="742950" lvl="1" indent="-285750">
              <a:buFont typeface="Arial"/>
              <a:buChar char="•"/>
            </a:pPr>
            <a:r>
              <a:rPr lang="en-US" dirty="0"/>
              <a:t>3 commercial properties and 1 residential property along Grand Avenue would be displaced by this design.</a:t>
            </a:r>
            <a:endParaRPr lang="en-US" dirty="0">
              <a:ea typeface="Calibri"/>
              <a:cs typeface="Calibri"/>
            </a:endParaRPr>
          </a:p>
          <a:p>
            <a:pPr marL="742950" lvl="1" indent="-285750">
              <a:buFont typeface="Arial"/>
              <a:buChar char="•"/>
            </a:pPr>
            <a:r>
              <a:rPr lang="en-US" dirty="0"/>
              <a:t>Both on-street parking spaces and parking spaces behind the Elmwood Park Public Library and Fire Station would be impacted by the grade separation. A total of 44 spaces are estimated to be removed. </a:t>
            </a:r>
            <a:endParaRPr lang="en-US" dirty="0">
              <a:ea typeface="Calibri" panose="020F0502020204030204"/>
              <a:cs typeface="Calibri" panose="020F0502020204030204"/>
            </a:endParaRPr>
          </a:p>
          <a:p>
            <a:endParaRPr lang="en-US" b="1" dirty="0">
              <a:ea typeface="Calibri"/>
              <a:cs typeface="Calibri"/>
            </a:endParaRPr>
          </a:p>
          <a:p>
            <a:pPr marL="756920" lvl="1" indent="-290830">
              <a:lnSpc>
                <a:spcPct val="107000"/>
              </a:lnSpc>
              <a:buFont typeface="Courier New" panose="02070309020205020404" pitchFamily="49" charset="0"/>
              <a:buChar char="o"/>
            </a:pPr>
            <a:endParaRPr lang="en-US" sz="1800" dirty="0">
              <a:solidFill>
                <a:srgbClr val="70AD47"/>
              </a:solidFill>
              <a:latin typeface="Arial Nova Cond"/>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B8222815-F9D5-430F-848B-E0166B769E90}" type="slidenum">
              <a:rPr lang="en-US" smtClean="0"/>
              <a:t>32</a:t>
            </a:fld>
            <a:endParaRPr lang="en-US"/>
          </a:p>
        </p:txBody>
      </p:sp>
    </p:spTree>
    <p:extLst>
      <p:ext uri="{BB962C8B-B14F-4D97-AF65-F5344CB8AC3E}">
        <p14:creationId xmlns:p14="http://schemas.microsoft.com/office/powerpoint/2010/main" val="3277413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67765" lvl="1" indent="-448945">
              <a:lnSpc>
                <a:spcPct val="107000"/>
              </a:lnSpc>
              <a:buFont typeface="Courier New" panose="02070309020205020404" pitchFamily="49" charset="0"/>
              <a:buChar char="o"/>
            </a:pPr>
            <a:r>
              <a:rPr lang="en-US" sz="1200" dirty="0">
                <a:solidFill>
                  <a:srgbClr val="4472C4"/>
                </a:solidFill>
                <a:latin typeface="Calibri"/>
                <a:ea typeface="Calibri"/>
                <a:cs typeface="Calibri"/>
              </a:rPr>
              <a:t>This table summarizes the construction cost and significant impacts associated with each of the six alternatives.</a:t>
            </a:r>
            <a:endParaRPr lang="en-US" sz="1200" dirty="0">
              <a:latin typeface="Calibri"/>
              <a:ea typeface="Calibri"/>
              <a:cs typeface="Calibri"/>
            </a:endParaRPr>
          </a:p>
          <a:p>
            <a:pPr marL="1167765" lvl="1" indent="-448945">
              <a:lnSpc>
                <a:spcPct val="107000"/>
              </a:lnSpc>
              <a:buFont typeface="Courier New" panose="02070309020205020404" pitchFamily="49" charset="0"/>
              <a:buChar char="o"/>
            </a:pPr>
            <a:r>
              <a:rPr lang="en-US" sz="1200" dirty="0">
                <a:solidFill>
                  <a:srgbClr val="4472C4"/>
                </a:solidFill>
                <a:latin typeface="Calibri"/>
                <a:ea typeface="Calibri"/>
                <a:cs typeface="Calibri"/>
              </a:rPr>
              <a:t>The cost of construction ranges from $96 million to $583 million.</a:t>
            </a:r>
            <a:endParaRPr lang="en-US" sz="1200" dirty="0">
              <a:latin typeface="Calibri"/>
              <a:ea typeface="Calibri"/>
              <a:cs typeface="Calibri"/>
            </a:endParaRPr>
          </a:p>
          <a:p>
            <a:pPr marL="1167765" lvl="1" indent="-448945">
              <a:lnSpc>
                <a:spcPct val="107000"/>
              </a:lnSpc>
              <a:buFont typeface="Courier New" panose="02070309020205020404" pitchFamily="49" charset="0"/>
              <a:buChar char="o"/>
            </a:pPr>
            <a:r>
              <a:rPr lang="en-US" sz="1200" dirty="0">
                <a:solidFill>
                  <a:srgbClr val="4472C4"/>
                </a:solidFill>
                <a:latin typeface="Calibri"/>
                <a:ea typeface="Calibri"/>
                <a:cs typeface="Calibri"/>
              </a:rPr>
              <a:t>Total displacements (both residential and commercial) range from 1 to more than 26.</a:t>
            </a:r>
            <a:endParaRPr lang="en-US" sz="1200" dirty="0">
              <a:latin typeface="Calibri"/>
              <a:ea typeface="Calibri"/>
              <a:cs typeface="Calibri"/>
            </a:endParaRPr>
          </a:p>
          <a:p>
            <a:pPr marL="1167765" lvl="1" indent="-448945">
              <a:lnSpc>
                <a:spcPct val="107000"/>
              </a:lnSpc>
              <a:buFont typeface="Courier New" panose="02070309020205020404" pitchFamily="49" charset="0"/>
              <a:buChar char="o"/>
            </a:pPr>
            <a:r>
              <a:rPr lang="en-US" sz="1200" dirty="0">
                <a:solidFill>
                  <a:srgbClr val="4472C4"/>
                </a:solidFill>
                <a:latin typeface="Calibri"/>
                <a:ea typeface="Calibri"/>
                <a:cs typeface="Calibri"/>
              </a:rPr>
              <a:t>The total area of right-of-way acquisition required ranges from approximately 8,000 square feet to 650,000 square feet.</a:t>
            </a:r>
            <a:endParaRPr lang="en-US" sz="1200" dirty="0">
              <a:latin typeface="Calibri"/>
              <a:ea typeface="Calibri"/>
              <a:cs typeface="Calibri"/>
            </a:endParaRPr>
          </a:p>
          <a:p>
            <a:pPr marL="1167765" lvl="1" indent="-448945">
              <a:lnSpc>
                <a:spcPct val="107000"/>
              </a:lnSpc>
              <a:spcAft>
                <a:spcPts val="1258"/>
              </a:spcAft>
              <a:buFont typeface="Courier New" panose="02070309020205020404" pitchFamily="49" charset="0"/>
              <a:buChar char="o"/>
            </a:pPr>
            <a:r>
              <a:rPr lang="en-US" sz="1200" dirty="0">
                <a:solidFill>
                  <a:srgbClr val="4472C4"/>
                </a:solidFill>
                <a:latin typeface="Calibri"/>
                <a:ea typeface="Calibri"/>
                <a:cs typeface="Calibri"/>
              </a:rPr>
              <a:t>Existing access impacts vary from zero to 12.</a:t>
            </a:r>
            <a:endParaRPr lang="en-US" sz="1200" dirty="0">
              <a:latin typeface="Calibri"/>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B8222815-F9D5-430F-848B-E0166B769E90}" type="slidenum">
              <a:rPr lang="en-US" smtClean="0"/>
              <a:t>33</a:t>
            </a:fld>
            <a:endParaRPr lang="en-US"/>
          </a:p>
        </p:txBody>
      </p:sp>
    </p:spTree>
    <p:extLst>
      <p:ext uri="{BB962C8B-B14F-4D97-AF65-F5344CB8AC3E}">
        <p14:creationId xmlns:p14="http://schemas.microsoft.com/office/powerpoint/2010/main" val="2407842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next steps for the project, going forward.</a:t>
            </a:r>
          </a:p>
        </p:txBody>
      </p:sp>
      <p:sp>
        <p:nvSpPr>
          <p:cNvPr id="4" name="Slide Number Placeholder 3"/>
          <p:cNvSpPr>
            <a:spLocks noGrp="1"/>
          </p:cNvSpPr>
          <p:nvPr>
            <p:ph type="sldNum" sz="quarter" idx="5"/>
          </p:nvPr>
        </p:nvSpPr>
        <p:spPr/>
        <p:txBody>
          <a:bodyPr/>
          <a:lstStyle/>
          <a:p>
            <a:fld id="{B8222815-F9D5-430F-848B-E0166B769E90}" type="slidenum">
              <a:rPr lang="en-US" smtClean="0"/>
              <a:t>34</a:t>
            </a:fld>
            <a:endParaRPr lang="en-US"/>
          </a:p>
        </p:txBody>
      </p:sp>
    </p:spTree>
    <p:extLst>
      <p:ext uri="{BB962C8B-B14F-4D97-AF65-F5344CB8AC3E}">
        <p14:creationId xmlns:p14="http://schemas.microsoft.com/office/powerpoint/2010/main" val="1158068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Following this meeting, the fourth Community Advisory Group meeting will be held to review the comments received from the public. These comments will help the team refine the alternatives and determine a preferred alternative. That alternative will be presented a Public Hearing in 2023. During the Public Hearing, residents can provide comments, on the record, regarding the alternative. </a:t>
            </a:r>
          </a:p>
          <a:p>
            <a:pPr fontAlgn="base"/>
            <a:endParaRPr lang="en-US" dirty="0"/>
          </a:p>
          <a:p>
            <a:pPr fontAlgn="base"/>
            <a:r>
              <a:rPr lang="en-US" dirty="0"/>
              <a:t>The team will then present the study and preferred alternative to IDOT for Design Approval. Once approval is received, the Village will work to advance the project into the next stage of design and will continue to work to secure funding assistance for construction.  </a:t>
            </a:r>
            <a:endParaRPr lang="en-US" dirty="0">
              <a:ea typeface="Calibri"/>
              <a:cs typeface="Calibri"/>
            </a:endParaRPr>
          </a:p>
          <a:p>
            <a:pPr fontAlgn="base"/>
            <a:endParaRPr lang="en-US" dirty="0"/>
          </a:p>
          <a:p>
            <a:pPr fontAlgn="base"/>
            <a:r>
              <a:rPr lang="en-US" dirty="0"/>
              <a:t>If you would like to comment on the alternatives or other aspects of the public information meeting or project, please note that comments will be accepted for this public meeting </a:t>
            </a:r>
            <a:endParaRPr lang="en-US" dirty="0">
              <a:ea typeface="Calibri"/>
              <a:cs typeface="Calibri"/>
            </a:endParaRPr>
          </a:p>
          <a:p>
            <a:pPr defTabSz="931774" fontAlgn="base">
              <a:defRPr/>
            </a:pPr>
            <a:r>
              <a:rPr lang="en-US" b="1" dirty="0">
                <a:solidFill>
                  <a:schemeClr val="accent5">
                    <a:lumMod val="75000"/>
                  </a:schemeClr>
                </a:solidFill>
              </a:rPr>
              <a:t>until June 7, 2022.</a:t>
            </a:r>
            <a:endParaRPr lang="en-US" b="1" dirty="0">
              <a:solidFill>
                <a:schemeClr val="accent5">
                  <a:lumMod val="75000"/>
                </a:schemeClr>
              </a:solidFill>
              <a:ea typeface="Calibri"/>
              <a:cs typeface="Calibri"/>
            </a:endParaRPr>
          </a:p>
          <a:p>
            <a:pPr fontAlgn="base"/>
            <a:endParaRPr lang="en-US" dirty="0"/>
          </a:p>
          <a:p>
            <a:pPr fontAlgn="base"/>
            <a:endParaRPr lang="en-US" dirty="0"/>
          </a:p>
        </p:txBody>
      </p:sp>
      <p:sp>
        <p:nvSpPr>
          <p:cNvPr id="4" name="Slide Number Placeholder 3"/>
          <p:cNvSpPr>
            <a:spLocks noGrp="1"/>
          </p:cNvSpPr>
          <p:nvPr>
            <p:ph type="sldNum" sz="quarter" idx="5"/>
          </p:nvPr>
        </p:nvSpPr>
        <p:spPr/>
        <p:txBody>
          <a:bodyPr/>
          <a:lstStyle/>
          <a:p>
            <a:fld id="{B8222815-F9D5-430F-848B-E0166B769E90}" type="slidenum">
              <a:rPr lang="en-US" smtClean="0"/>
              <a:t>35</a:t>
            </a:fld>
            <a:endParaRPr lang="en-US"/>
          </a:p>
        </p:txBody>
      </p:sp>
    </p:spTree>
    <p:extLst>
      <p:ext uri="{BB962C8B-B14F-4D97-AF65-F5344CB8AC3E}">
        <p14:creationId xmlns:p14="http://schemas.microsoft.com/office/powerpoint/2010/main" val="4055502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are invited </a:t>
            </a:r>
            <a:r>
              <a:rPr lang="en-US" b="0"/>
              <a:t>to review the exhibits in the gymnasium and ask questions. Project team members are </a:t>
            </a:r>
            <a:r>
              <a:rPr lang="en-US"/>
              <a:t>located throughout</a:t>
            </a:r>
            <a:r>
              <a:rPr lang="en-US" b="0"/>
              <a:t> the area and comment forms are available if you would like to leave written comments.</a:t>
            </a:r>
            <a:r>
              <a:rPr lang="en-US"/>
              <a:t> </a:t>
            </a:r>
            <a:endParaRPr lang="en-US" b="0"/>
          </a:p>
        </p:txBody>
      </p:sp>
      <p:sp>
        <p:nvSpPr>
          <p:cNvPr id="4" name="Slide Number Placeholder 3"/>
          <p:cNvSpPr>
            <a:spLocks noGrp="1"/>
          </p:cNvSpPr>
          <p:nvPr>
            <p:ph type="sldNum" sz="quarter" idx="5"/>
          </p:nvPr>
        </p:nvSpPr>
        <p:spPr/>
        <p:txBody>
          <a:bodyPr/>
          <a:lstStyle/>
          <a:p>
            <a:fld id="{B8222815-F9D5-430F-848B-E0166B769E90}" type="slidenum">
              <a:rPr lang="en-US" smtClean="0"/>
              <a:t>36</a:t>
            </a:fld>
            <a:endParaRPr lang="en-US"/>
          </a:p>
        </p:txBody>
      </p:sp>
    </p:spTree>
    <p:extLst>
      <p:ext uri="{BB962C8B-B14F-4D97-AF65-F5344CB8AC3E}">
        <p14:creationId xmlns:p14="http://schemas.microsoft.com/office/powerpoint/2010/main" val="684478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As a reminder we will be accepting comments until June 7, 2022. Comments can be submitted through the project website at www.grandgatewayep.com or via email at info@grandgatewayep.com. </a:t>
            </a:r>
            <a:endParaRPr lang="en-US">
              <a:ea typeface="Calibri"/>
              <a:cs typeface="Calibri"/>
            </a:endParaRPr>
          </a:p>
          <a:p>
            <a:endParaRPr lang="en-US"/>
          </a:p>
          <a:p>
            <a:r>
              <a:rPr lang="en-US"/>
              <a:t>Comments can also be mailed to 1901 Butterfield Road, Suite 260, Downers Grove, IL 60515</a:t>
            </a:r>
            <a:endParaRPr lang="en-US">
              <a:ea typeface="Calibri"/>
              <a:cs typeface="Calibri"/>
            </a:endParaRPr>
          </a:p>
          <a:p>
            <a:endParaRPr lang="en-US"/>
          </a:p>
          <a:p>
            <a:r>
              <a:rPr lang="en-US"/>
              <a:t>Thank you for your feedback, we appreciate your participation!</a:t>
            </a:r>
            <a:endParaRPr lang="en-US">
              <a:ea typeface="Calibri"/>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37</a:t>
            </a:fld>
            <a:endParaRPr lang="en-US"/>
          </a:p>
        </p:txBody>
      </p:sp>
    </p:spTree>
    <p:extLst>
      <p:ext uri="{BB962C8B-B14F-4D97-AF65-F5344CB8AC3E}">
        <p14:creationId xmlns:p14="http://schemas.microsoft.com/office/powerpoint/2010/main" val="202248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solidFill>
                  <a:srgbClr val="000000"/>
                </a:solidFill>
              </a:rPr>
              <a:t>The stakeholders working on this project are compromised of representatives from the design team as well as local agencies and municipalities, chambers of commerce, local institutions, park and environmental organizations, and transit agencies.</a:t>
            </a:r>
            <a:endParaRPr lang="en-US">
              <a:solidFill>
                <a:srgbClr val="000000"/>
              </a:solidFill>
              <a:cs typeface="Calibri"/>
            </a:endParaRPr>
          </a:p>
          <a:p>
            <a:endParaRPr lang="en-US"/>
          </a:p>
        </p:txBody>
      </p:sp>
      <p:sp>
        <p:nvSpPr>
          <p:cNvPr id="4" name="Slide Number Placeholder 3"/>
          <p:cNvSpPr>
            <a:spLocks noGrp="1"/>
          </p:cNvSpPr>
          <p:nvPr>
            <p:ph type="sldNum" sz="quarter" idx="5"/>
          </p:nvPr>
        </p:nvSpPr>
        <p:spPr/>
        <p:txBody>
          <a:bodyPr/>
          <a:lstStyle/>
          <a:p>
            <a:fld id="{B8222815-F9D5-430F-848B-E0166B769E90}" type="slidenum">
              <a:rPr lang="en-US" smtClean="0"/>
              <a:t>4</a:t>
            </a:fld>
            <a:endParaRPr lang="en-US"/>
          </a:p>
        </p:txBody>
      </p:sp>
    </p:spTree>
    <p:extLst>
      <p:ext uri="{BB962C8B-B14F-4D97-AF65-F5344CB8AC3E}">
        <p14:creationId xmlns:p14="http://schemas.microsoft.com/office/powerpoint/2010/main" val="1555089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team that is working on this project includes staff from:</a:t>
            </a:r>
          </a:p>
          <a:p>
            <a:pPr marL="174625" indent="-174625">
              <a:buFont typeface="Arial" panose="020B0604020202020204" pitchFamily="34" charset="0"/>
              <a:buChar char="•"/>
            </a:pPr>
            <a:r>
              <a:rPr lang="en-US" sz="1200" dirty="0"/>
              <a:t>The Village of Elmwood Park</a:t>
            </a:r>
            <a:endParaRPr lang="en-US" sz="1200" dirty="0">
              <a:cs typeface="Calibri"/>
            </a:endParaRPr>
          </a:p>
          <a:p>
            <a:pPr marL="174625" indent="-174625">
              <a:buFont typeface="Arial" panose="020B0604020202020204" pitchFamily="34" charset="0"/>
              <a:buChar char="•"/>
            </a:pPr>
            <a:r>
              <a:rPr lang="en-US" sz="1200" dirty="0"/>
              <a:t>The Illinois Department of Transportation</a:t>
            </a:r>
            <a:endParaRPr lang="en-US" sz="1200" dirty="0">
              <a:cs typeface="Calibri"/>
            </a:endParaRPr>
          </a:p>
          <a:p>
            <a:pPr marL="174625" indent="-174625">
              <a:buFont typeface="Arial" panose="020B0604020202020204" pitchFamily="34" charset="0"/>
              <a:buChar char="•"/>
            </a:pPr>
            <a:r>
              <a:rPr lang="en-US" sz="1200" dirty="0"/>
              <a:t>Cook County</a:t>
            </a:r>
            <a:endParaRPr lang="en-US" sz="1200" dirty="0">
              <a:cs typeface="Calibri"/>
            </a:endParaRPr>
          </a:p>
          <a:p>
            <a:pPr marL="174625" indent="-174625">
              <a:buFont typeface="Arial" panose="020B0604020202020204" pitchFamily="34" charset="0"/>
              <a:buChar char="•"/>
            </a:pPr>
            <a:r>
              <a:rPr lang="en-US" sz="1200" dirty="0"/>
              <a:t>Metro Strategies Group</a:t>
            </a:r>
            <a:endParaRPr lang="en-US" sz="1200" dirty="0">
              <a:cs typeface="Calibri"/>
            </a:endParaRPr>
          </a:p>
          <a:p>
            <a:pPr marL="174625" indent="-174625" defTabSz="931774">
              <a:buFont typeface="Arial" panose="020B0604020202020204" pitchFamily="34" charset="0"/>
              <a:buChar char="•"/>
              <a:defRPr/>
            </a:pPr>
            <a:r>
              <a:rPr lang="en-US" sz="1200" dirty="0"/>
              <a:t>Knight Engineers and Architects</a:t>
            </a:r>
            <a:endParaRPr lang="en-US" sz="1200" dirty="0">
              <a:cs typeface="Calibri"/>
            </a:endParaRPr>
          </a:p>
          <a:p>
            <a:pPr marL="174625" indent="-174625" defTabSz="931774">
              <a:buFont typeface="Arial" panose="020B0604020202020204" pitchFamily="34" charset="0"/>
              <a:buChar char="•"/>
              <a:defRPr/>
            </a:pPr>
            <a:r>
              <a:rPr lang="en-US" sz="1200" dirty="0"/>
              <a:t>ESI Consultants </a:t>
            </a:r>
            <a:endParaRPr lang="en-US" sz="1200" dirty="0">
              <a:cs typeface="Calibri"/>
            </a:endParaRPr>
          </a:p>
          <a:p>
            <a:pPr marL="174625" indent="-174625" defTabSz="931774">
              <a:buFont typeface="Arial" panose="020B0604020202020204" pitchFamily="34" charset="0"/>
              <a:buChar char="•"/>
              <a:defRPr/>
            </a:pPr>
            <a:r>
              <a:rPr lang="en-US" sz="1200" dirty="0"/>
              <a:t>GSG Consultants</a:t>
            </a:r>
            <a:endParaRPr lang="en-US" sz="1200" dirty="0">
              <a:cs typeface="Calibri"/>
            </a:endParaRPr>
          </a:p>
          <a:p>
            <a:pPr marL="174625" indent="-174625" defTabSz="931774">
              <a:buFont typeface="Arial" panose="020B0604020202020204" pitchFamily="34" charset="0"/>
              <a:buChar char="•"/>
              <a:defRPr/>
            </a:pPr>
            <a:r>
              <a:rPr lang="en-US" sz="1200" dirty="0"/>
              <a:t>ALTUS Works</a:t>
            </a:r>
            <a:endParaRPr lang="en-US" sz="1200" dirty="0">
              <a:cs typeface="Calibri"/>
            </a:endParaRPr>
          </a:p>
          <a:p>
            <a:endParaRPr lang="en-US" sz="1200" dirty="0"/>
          </a:p>
          <a:p>
            <a:pPr marL="174625" indent="-174625" defTabSz="931774">
              <a:buFont typeface="Arial" panose="020B0604020202020204" pitchFamily="34" charset="0"/>
              <a:buChar char="•"/>
              <a:defRPr/>
            </a:pPr>
            <a:r>
              <a:rPr lang="en-US" sz="1200" dirty="0"/>
              <a:t>We have also listed our Community Advisory Group (or CAG) members including the Chicago Metropolitan Agency for Planning, the Metropolitan Water Reclamation District, Christopher Burke Engineering, Leyden </a:t>
            </a:r>
            <a:r>
              <a:rPr lang="en-US" sz="1200" b="1" dirty="0"/>
              <a:t>(Lie-Den) </a:t>
            </a:r>
            <a:r>
              <a:rPr lang="en-US" sz="1200" dirty="0"/>
              <a:t>Township, Franklin Park, River Grove, the Federal Transit Administration, the Illinois Commerce Commission, the North Central Council of Mayors, Pace, the Regional Transit Authority, the Grand Avenue Chamber of Commerce, the Federal Highway Administration, the Canadian Pacific Railway, and Metra.</a:t>
            </a:r>
            <a:endParaRPr lang="en-US" sz="1200" dirty="0">
              <a:cs typeface="Calibri" panose="020F0502020204030204"/>
            </a:endParaRPr>
          </a:p>
          <a:p>
            <a:r>
              <a:rPr lang="en-US" sz="1800" dirty="0">
                <a:solidFill>
                  <a:srgbClr val="1F497D"/>
                </a:solidFill>
                <a:latin typeface="Calibri"/>
                <a:ea typeface="Calibri" panose="020F0502020204030204" pitchFamily="34" charset="0"/>
                <a:cs typeface="Calibri"/>
              </a:rPr>
              <a:t> </a:t>
            </a:r>
            <a:endParaRPr lang="en-US" sz="1800" dirty="0">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8222815-F9D5-430F-848B-E0166B769E90}" type="slidenum">
              <a:rPr lang="en-US" smtClean="0"/>
              <a:t>5</a:t>
            </a:fld>
            <a:endParaRPr lang="en-US"/>
          </a:p>
        </p:txBody>
      </p:sp>
    </p:spTree>
    <p:extLst>
      <p:ext uri="{BB962C8B-B14F-4D97-AF65-F5344CB8AC3E}">
        <p14:creationId xmlns:p14="http://schemas.microsoft.com/office/powerpoint/2010/main" val="271179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455" lvl="1">
              <a:lnSpc>
                <a:spcPct val="107000"/>
              </a:lnSpc>
            </a:pPr>
            <a:r>
              <a:rPr lang="en-US" sz="1200" dirty="0">
                <a:solidFill>
                  <a:srgbClr val="4472C4"/>
                </a:solidFill>
                <a:latin typeface="Calibri"/>
                <a:ea typeface="Calibri" panose="020F0502020204030204" pitchFamily="34" charset="0"/>
                <a:cs typeface="Calibri"/>
              </a:rPr>
              <a:t>The project study area is shown in orange. </a:t>
            </a:r>
            <a:endParaRPr lang="en-US" sz="1200" dirty="0"/>
          </a:p>
          <a:p>
            <a:pPr marL="757066" lvl="1" indent="-291179">
              <a:lnSpc>
                <a:spcPct val="107000"/>
              </a:lnSpc>
              <a:buFont typeface="Courier New" panose="02070309020205020404" pitchFamily="49" charset="0"/>
              <a:buChar char="o"/>
            </a:pPr>
            <a:endParaRPr lang="en-US" sz="1200" dirty="0">
              <a:solidFill>
                <a:srgbClr val="4472C4"/>
              </a:solidFill>
              <a:latin typeface="Calibri" panose="020F0502020204030204" pitchFamily="34" charset="0"/>
              <a:ea typeface="Calibri" panose="020F0502020204030204" pitchFamily="34" charset="0"/>
              <a:cs typeface="Times New Roman" panose="02020603050405020304" pitchFamily="18" charset="0"/>
            </a:endParaRPr>
          </a:p>
          <a:p>
            <a:pPr marL="756920" lvl="1" indent="-290830">
              <a:lnSpc>
                <a:spcPct val="107000"/>
              </a:lnSpc>
              <a:buFont typeface="Courier New" panose="02070309020205020404" pitchFamily="49" charset="0"/>
              <a:buChar char="o"/>
            </a:pPr>
            <a:r>
              <a:rPr lang="en-US" sz="1200" dirty="0">
                <a:solidFill>
                  <a:srgbClr val="4472C4"/>
                </a:solidFill>
                <a:latin typeface="Calibri"/>
                <a:ea typeface="Calibri" panose="020F0502020204030204" pitchFamily="34" charset="0"/>
                <a:cs typeface="Calibri"/>
              </a:rPr>
              <a:t>Grand Avenue at the METRA/Canadian Pacific Railway crossing is located 0.6 miles west of Illinois Route 43 (Harlem Avenue) in the Village of Elmwood Park.  ​</a:t>
            </a:r>
            <a:endParaRPr lang="en-US" sz="1200" dirty="0">
              <a:latin typeface="Calibri"/>
              <a:ea typeface="Calibri" panose="020F0502020204030204" pitchFamily="34" charset="0"/>
              <a:cs typeface="Calibri"/>
            </a:endParaRPr>
          </a:p>
          <a:p>
            <a:pPr marL="756920" lvl="1" indent="-290830">
              <a:lnSpc>
                <a:spcPct val="107000"/>
              </a:lnSpc>
              <a:buFont typeface="Courier New" panose="02070309020205020404" pitchFamily="49" charset="0"/>
              <a:buChar char="o"/>
            </a:pPr>
            <a:r>
              <a:rPr lang="en-US" sz="1200" dirty="0">
                <a:solidFill>
                  <a:srgbClr val="4472C4"/>
                </a:solidFill>
                <a:latin typeface="Calibri"/>
                <a:ea typeface="Calibri" panose="020F0502020204030204" pitchFamily="34" charset="0"/>
                <a:cs typeface="Calibri"/>
              </a:rPr>
              <a:t>The approximate study limits extend from 78th Court to 75th Court along Grand Avenue; a length of approximately a half of a mile.  ​</a:t>
            </a:r>
            <a:endParaRPr lang="en-US" sz="1200" dirty="0">
              <a:latin typeface="Calibri"/>
              <a:ea typeface="Calibri" panose="020F0502020204030204" pitchFamily="34" charset="0"/>
              <a:cs typeface="Calibri"/>
            </a:endParaRPr>
          </a:p>
          <a:p>
            <a:pPr marL="756920" lvl="1" indent="-290830">
              <a:lnSpc>
                <a:spcPct val="107000"/>
              </a:lnSpc>
              <a:buFont typeface="Courier New" panose="02070309020205020404" pitchFamily="49" charset="0"/>
              <a:buChar char="o"/>
            </a:pPr>
            <a:r>
              <a:rPr lang="en-US" sz="1200" dirty="0">
                <a:solidFill>
                  <a:srgbClr val="4472C4"/>
                </a:solidFill>
                <a:latin typeface="Calibri"/>
                <a:ea typeface="Calibri" panose="020F0502020204030204" pitchFamily="34" charset="0"/>
                <a:cs typeface="Calibri"/>
              </a:rPr>
              <a:t>Overall limits may be expanded as required for:​</a:t>
            </a:r>
            <a:endParaRPr lang="en-US" sz="1200" dirty="0">
              <a:latin typeface="Calibri"/>
              <a:ea typeface="Calibri" panose="020F0502020204030204" pitchFamily="34" charset="0"/>
              <a:cs typeface="Calibri"/>
            </a:endParaRPr>
          </a:p>
          <a:p>
            <a:pPr marL="1164590" lvl="2" indent="-232410">
              <a:lnSpc>
                <a:spcPct val="107000"/>
              </a:lnSpc>
              <a:buFont typeface="Wingdings" panose="05000000000000000000" pitchFamily="2" charset="2"/>
              <a:buChar char=""/>
            </a:pPr>
            <a:r>
              <a:rPr lang="en-US" sz="1200" dirty="0">
                <a:solidFill>
                  <a:srgbClr val="4472C4"/>
                </a:solidFill>
                <a:latin typeface="Calibri"/>
                <a:ea typeface="Calibri" panose="020F0502020204030204" pitchFamily="34" charset="0"/>
                <a:cs typeface="Calibri"/>
              </a:rPr>
              <a:t>Traffic management and construction staging​</a:t>
            </a:r>
            <a:endParaRPr lang="en-US" sz="1200" dirty="0">
              <a:latin typeface="Calibri"/>
              <a:ea typeface="Calibri" panose="020F0502020204030204" pitchFamily="34" charset="0"/>
              <a:cs typeface="Calibri"/>
            </a:endParaRPr>
          </a:p>
          <a:p>
            <a:pPr marL="1164590" lvl="2" indent="-232410">
              <a:lnSpc>
                <a:spcPct val="107000"/>
              </a:lnSpc>
              <a:buFont typeface="Wingdings" panose="05000000000000000000" pitchFamily="2" charset="2"/>
              <a:buChar char=""/>
            </a:pPr>
            <a:r>
              <a:rPr lang="en-US" sz="1200" dirty="0">
                <a:solidFill>
                  <a:srgbClr val="4472C4"/>
                </a:solidFill>
                <a:latin typeface="Calibri"/>
                <a:ea typeface="Calibri" panose="020F0502020204030204" pitchFamily="34" charset="0"/>
                <a:cs typeface="Calibri"/>
              </a:rPr>
              <a:t>Drainage and associated routing and connections​</a:t>
            </a:r>
            <a:endParaRPr lang="en-US" sz="1200" dirty="0">
              <a:latin typeface="Calibri"/>
              <a:ea typeface="Calibri" panose="020F0502020204030204" pitchFamily="34" charset="0"/>
              <a:cs typeface="Calibri"/>
            </a:endParaRPr>
          </a:p>
          <a:p>
            <a:pPr marL="1164590" lvl="2" indent="-232410">
              <a:lnSpc>
                <a:spcPct val="107000"/>
              </a:lnSpc>
              <a:spcAft>
                <a:spcPts val="815"/>
              </a:spcAft>
              <a:buFont typeface="Wingdings" panose="05000000000000000000" pitchFamily="2" charset="2"/>
              <a:buChar char=""/>
            </a:pPr>
            <a:r>
              <a:rPr lang="en-US" sz="1200" dirty="0">
                <a:solidFill>
                  <a:srgbClr val="4472C4"/>
                </a:solidFill>
                <a:latin typeface="Calibri"/>
                <a:ea typeface="Calibri" panose="020F0502020204030204" pitchFamily="34" charset="0"/>
                <a:cs typeface="Calibri"/>
              </a:rPr>
              <a:t>Horizontal and vertical railroad alignments; both permanent and temporary ​</a:t>
            </a:r>
            <a:endParaRPr lang="en-US" sz="1200" dirty="0">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8222815-F9D5-430F-848B-E0166B769E90}" type="slidenum">
              <a:rPr lang="en-US" smtClean="0"/>
              <a:t>6</a:t>
            </a:fld>
            <a:endParaRPr lang="en-US"/>
          </a:p>
        </p:txBody>
      </p:sp>
    </p:spTree>
    <p:extLst>
      <p:ext uri="{BB962C8B-B14F-4D97-AF65-F5344CB8AC3E}">
        <p14:creationId xmlns:p14="http://schemas.microsoft.com/office/powerpoint/2010/main" val="483197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latin typeface="Arial"/>
                <a:ea typeface="Times New Roman" panose="02020603050405020304" pitchFamily="18" charset="0"/>
                <a:cs typeface="Arial"/>
              </a:rPr>
              <a:t> </a:t>
            </a:r>
            <a:endParaRPr lang="en-US" sz="1200" dirty="0">
              <a:latin typeface="Arial"/>
              <a:ea typeface="Times New Roman" panose="02020603050405020304" pitchFamily="18" charset="0"/>
              <a:cs typeface="Arial"/>
            </a:endParaRPr>
          </a:p>
          <a:p>
            <a:r>
              <a:rPr lang="en-US" sz="1200" dirty="0">
                <a:latin typeface="Arial"/>
                <a:ea typeface="Times New Roman" panose="02020603050405020304" pitchFamily="18" charset="0"/>
                <a:cs typeface="Arial"/>
              </a:rPr>
              <a:t>The project objective is to develop a preferred alternative that accommodates and improves roadway traffic and rail operations, safety, travel efficiency, reliability, and regional mobility.</a:t>
            </a:r>
          </a:p>
          <a:p>
            <a:r>
              <a:rPr lang="en-US" sz="1200" dirty="0">
                <a:latin typeface="Arial"/>
                <a:ea typeface="Times New Roman" panose="02020603050405020304" pitchFamily="18" charset="0"/>
                <a:cs typeface="Arial"/>
              </a:rPr>
              <a:t> </a:t>
            </a:r>
          </a:p>
          <a:p>
            <a:r>
              <a:rPr lang="en-US" sz="1200" dirty="0">
                <a:latin typeface="Arial"/>
                <a:ea typeface="Times New Roman" panose="02020603050405020304" pitchFamily="18" charset="0"/>
                <a:cs typeface="Arial"/>
              </a:rPr>
              <a:t>A grade separation would improve safety and regional mobility for vehicles, pedestrians, and bicyclists through the Grand Avenue crossing and associated corridor. </a:t>
            </a:r>
          </a:p>
          <a:p>
            <a:r>
              <a:rPr lang="en-US" sz="1200" dirty="0">
                <a:latin typeface="Arial"/>
                <a:ea typeface="Times New Roman" panose="02020603050405020304" pitchFamily="18" charset="0"/>
                <a:cs typeface="Arial"/>
              </a:rPr>
              <a:t>  </a:t>
            </a:r>
          </a:p>
          <a:p>
            <a:r>
              <a:rPr lang="en-US" sz="1200" dirty="0">
                <a:latin typeface="Arial"/>
                <a:ea typeface="Times New Roman" panose="02020603050405020304" pitchFamily="18" charset="0"/>
                <a:cs typeface="Arial"/>
              </a:rPr>
              <a:t>In addition to improving public safety, this project has several local and regional benefits. The grade separation would reduce vehicular traffic congestion and delays and facilitate a more efficient emergency response from both the fire and police departments.  </a:t>
            </a:r>
          </a:p>
          <a:p>
            <a:r>
              <a:rPr lang="en-US" sz="1200" dirty="0">
                <a:latin typeface="Arial"/>
                <a:ea typeface="Times New Roman" panose="02020603050405020304" pitchFamily="18" charset="0"/>
                <a:cs typeface="Arial"/>
              </a:rPr>
              <a:t>  </a:t>
            </a:r>
          </a:p>
          <a:p>
            <a:r>
              <a:rPr lang="en-US" sz="1200" dirty="0">
                <a:latin typeface="Arial"/>
                <a:ea typeface="Times New Roman" panose="02020603050405020304" pitchFamily="18" charset="0"/>
                <a:cs typeface="Arial"/>
              </a:rPr>
              <a:t>A grade separation would eliminate conflicts and delay between vehicles, bicycles, pedestrians and trains. Reliability would also be increased. </a:t>
            </a:r>
            <a:endParaRPr lang="en-US" sz="1200" dirty="0">
              <a:latin typeface="Times New Roman"/>
              <a:ea typeface="Times New Roman" panose="02020603050405020304" pitchFamily="18" charset="0"/>
              <a:cs typeface="Times New Roman" panose="02020603050405020304" pitchFamily="18" charset="0"/>
            </a:endParaRPr>
          </a:p>
          <a:p>
            <a:r>
              <a:rPr lang="en-US" sz="1200" dirty="0">
                <a:latin typeface="Arial"/>
                <a:ea typeface="Times New Roman" panose="02020603050405020304" pitchFamily="18" charset="0"/>
                <a:cs typeface="Arial"/>
              </a:rPr>
              <a:t>  </a:t>
            </a:r>
          </a:p>
          <a:p>
            <a:r>
              <a:rPr lang="en-US" sz="1200" dirty="0">
                <a:latin typeface="Arial"/>
                <a:ea typeface="Times New Roman" panose="02020603050405020304" pitchFamily="18" charset="0"/>
                <a:cs typeface="Arial"/>
              </a:rPr>
              <a:t>Any impacts to environmental resources, properties, and land use would also be quantified.</a:t>
            </a:r>
          </a:p>
          <a:p>
            <a:r>
              <a:rPr lang="en-US" sz="1200" dirty="0">
                <a:latin typeface="Arial"/>
                <a:ea typeface="Times New Roman" panose="02020603050405020304" pitchFamily="18" charset="0"/>
                <a:cs typeface="Arial"/>
              </a:rPr>
              <a:t>  </a:t>
            </a:r>
          </a:p>
          <a:p>
            <a:r>
              <a:rPr lang="en-US" sz="1200" dirty="0">
                <a:latin typeface="Arial"/>
                <a:ea typeface="Times New Roman" panose="02020603050405020304" pitchFamily="18" charset="0"/>
                <a:cs typeface="Arial"/>
              </a:rPr>
              <a:t>In the event that an alternative would cause an existing property’s access to be impacted or eliminated, alternate access options would be identified, evaluated and quantified.</a:t>
            </a:r>
          </a:p>
          <a:p>
            <a:endParaRPr lang="en-US" sz="1800" dirty="0">
              <a:latin typeface="Arial" panose="020B0604020202020204" pitchFamily="34" charset="0"/>
              <a:ea typeface="Times New Roman" panose="02020603050405020304" pitchFamily="18" charset="0"/>
            </a:endParaRPr>
          </a:p>
          <a:p>
            <a:endParaRPr lang="en-US" sz="1800" dirty="0">
              <a:latin typeface="Times New Roman" panose="02020603050405020304" pitchFamily="18" charset="0"/>
              <a:ea typeface="Times New Roman" panose="02020603050405020304" pitchFamily="18" charset="0"/>
            </a:endParaRPr>
          </a:p>
          <a:p>
            <a:r>
              <a:rPr lang="en-US" sz="1800" dirty="0">
                <a:latin typeface="Arial"/>
                <a:ea typeface="Times New Roman" panose="02020603050405020304" pitchFamily="18" charset="0"/>
                <a:cs typeface="Arial"/>
              </a:rPr>
              <a:t>  </a:t>
            </a:r>
          </a:p>
          <a:p>
            <a:endParaRPr lang="en-US" dirty="0">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7</a:t>
            </a:fld>
            <a:endParaRPr lang="en-US"/>
          </a:p>
        </p:txBody>
      </p:sp>
    </p:spTree>
    <p:extLst>
      <p:ext uri="{BB962C8B-B14F-4D97-AF65-F5344CB8AC3E}">
        <p14:creationId xmlns:p14="http://schemas.microsoft.com/office/powerpoint/2010/main" val="3040859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6920" lvl="1" indent="-290830">
              <a:lnSpc>
                <a:spcPct val="107000"/>
              </a:lnSpc>
              <a:buFont typeface="Courier New" panose="02070309020205020404" pitchFamily="49" charset="0"/>
              <a:buChar char="o"/>
            </a:pPr>
            <a:r>
              <a:rPr lang="en-US" sz="1200" dirty="0">
                <a:latin typeface="Calibri"/>
                <a:ea typeface="Calibri" panose="020F0502020204030204" pitchFamily="34" charset="0"/>
                <a:cs typeface="Calibri"/>
              </a:rPr>
              <a:t>We are more than halfway through this study. Following the public input received from this meeting, we plan to engage the public again through the fourth and final Community Advisory Group meeting. </a:t>
            </a:r>
            <a:endParaRPr lang="en-US" sz="1200" dirty="0"/>
          </a:p>
          <a:p>
            <a:pPr marL="756920" lvl="1" indent="-290830">
              <a:lnSpc>
                <a:spcPct val="107000"/>
              </a:lnSpc>
              <a:spcAft>
                <a:spcPts val="815"/>
              </a:spcAft>
              <a:buFont typeface="Courier New" panose="02070309020205020404" pitchFamily="49" charset="0"/>
              <a:buChar char="o"/>
            </a:pPr>
            <a:r>
              <a:rPr lang="en-US" sz="1200" dirty="0">
                <a:latin typeface="Calibri"/>
                <a:ea typeface="Calibri" panose="020F0502020204030204" pitchFamily="34" charset="0"/>
                <a:cs typeface="Calibri"/>
              </a:rPr>
              <a:t>Once a preferred alternative has been determined, we will proceed to a Public Hearing so that the team can make any final changes before submitting for design approval, anticipated to occur in 2023.</a:t>
            </a:r>
            <a:r>
              <a:rPr lang="en-US" sz="1200" b="1" dirty="0">
                <a:latin typeface="Calibri"/>
                <a:ea typeface="Calibri" panose="020F0502020204030204" pitchFamily="34" charset="0"/>
                <a:cs typeface="Calibri"/>
              </a:rPr>
              <a:t> ​</a:t>
            </a:r>
            <a:endParaRPr lang="en-US" sz="1200" dirty="0">
              <a:latin typeface="Calibri"/>
              <a:ea typeface="Calibri" panose="020F0502020204030204" pitchFamily="34" charset="0"/>
              <a:cs typeface="Calibri"/>
            </a:endParaRPr>
          </a:p>
          <a:p>
            <a:endParaRPr lang="en-US" sz="1300" b="1"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B8222815-F9D5-430F-848B-E0166B769E90}" type="slidenum">
              <a:rPr lang="en-US" smtClean="0"/>
              <a:t>8</a:t>
            </a:fld>
            <a:endParaRPr lang="en-US"/>
          </a:p>
        </p:txBody>
      </p:sp>
    </p:spTree>
    <p:extLst>
      <p:ext uri="{BB962C8B-B14F-4D97-AF65-F5344CB8AC3E}">
        <p14:creationId xmlns:p14="http://schemas.microsoft.com/office/powerpoint/2010/main" val="2896736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7066" lvl="1" indent="-291179" fontAlgn="base">
              <a:buFont typeface="Courier New" panose="02070309020205020404" pitchFamily="49" charset="0"/>
              <a:buChar char="o"/>
            </a:pPr>
            <a:endParaRPr lang="en-US" sz="1200" dirty="0">
              <a:solidFill>
                <a:srgbClr val="000000"/>
              </a:solidFill>
              <a:latin typeface="Calibri" panose="020F0502020204030204" pitchFamily="34" charset="0"/>
              <a:ea typeface="Times New Roman" panose="02020603050405020304" pitchFamily="18" charset="0"/>
            </a:endParaRPr>
          </a:p>
          <a:p>
            <a:r>
              <a:rPr lang="en-US" sz="1200" dirty="0"/>
              <a:t>Transportation projects follow a distinct process for studying, designing, contract preparation, and construction. Public engagement and involvement occurs during all phases. </a:t>
            </a:r>
            <a:endParaRPr lang="en-US" sz="1200" dirty="0">
              <a:cs typeface="Calibri"/>
            </a:endParaRPr>
          </a:p>
        </p:txBody>
      </p:sp>
      <p:sp>
        <p:nvSpPr>
          <p:cNvPr id="4" name="Slide Number Placeholder 3"/>
          <p:cNvSpPr>
            <a:spLocks noGrp="1"/>
          </p:cNvSpPr>
          <p:nvPr>
            <p:ph type="sldNum" sz="quarter" idx="5"/>
          </p:nvPr>
        </p:nvSpPr>
        <p:spPr/>
        <p:txBody>
          <a:bodyPr/>
          <a:lstStyle/>
          <a:p>
            <a:fld id="{B8222815-F9D5-430F-848B-E0166B769E90}" type="slidenum">
              <a:rPr lang="en-US" smtClean="0"/>
              <a:t>9</a:t>
            </a:fld>
            <a:endParaRPr lang="en-US"/>
          </a:p>
        </p:txBody>
      </p:sp>
    </p:spTree>
    <p:extLst>
      <p:ext uri="{BB962C8B-B14F-4D97-AF65-F5344CB8AC3E}">
        <p14:creationId xmlns:p14="http://schemas.microsoft.com/office/powerpoint/2010/main" val="3215561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9270263" y="-1"/>
            <a:ext cx="2925318"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descr="A picture containing drawing, clock&#10;&#10;Description automatically generated">
            <a:extLst>
              <a:ext uri="{FF2B5EF4-FFF2-40B4-BE49-F238E27FC236}">
                <a16:creationId xmlns:a16="http://schemas.microsoft.com/office/drawing/2014/main" id="{3134BF4E-C7C8-43BD-9E47-C7CFAF4B72B2}"/>
              </a:ext>
            </a:extLst>
          </p:cNvPr>
          <p:cNvPicPr>
            <a:picLocks noChangeAspect="1"/>
          </p:cNvPicPr>
          <p:nvPr userDrawn="1"/>
        </p:nvPicPr>
        <p:blipFill rotWithShape="1">
          <a:blip r:embed="rId2">
            <a:alphaModFix amt="20000"/>
          </a:blip>
          <a:srcRect l="5950" t="27355" r="3399" b="21654"/>
          <a:stretch/>
        </p:blipFill>
        <p:spPr>
          <a:xfrm>
            <a:off x="0" y="0"/>
            <a:ext cx="12192000" cy="6858000"/>
          </a:xfrm>
          <a:prstGeom prst="rect">
            <a:avLst/>
          </a:prstGeom>
          <a:effectLst/>
        </p:spPr>
      </p:pic>
      <p:sp>
        <p:nvSpPr>
          <p:cNvPr id="2" name="Title 1"/>
          <p:cNvSpPr>
            <a:spLocks noGrp="1"/>
          </p:cNvSpPr>
          <p:nvPr>
            <p:ph type="ctrTitle" hasCustomPrompt="1"/>
          </p:nvPr>
        </p:nvSpPr>
        <p:spPr>
          <a:xfrm>
            <a:off x="-1" y="1298448"/>
            <a:ext cx="9273845" cy="3255264"/>
          </a:xfrm>
          <a:noFill/>
        </p:spPr>
        <p:txBody>
          <a:bodyPr tIns="45720" rIns="274320" anchor="b">
            <a:noAutofit/>
          </a:bodyPr>
          <a:lstStyle>
            <a:lvl1pPr algn="l">
              <a:defRPr sz="4400" spc="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0" y="4670246"/>
            <a:ext cx="9273844" cy="914400"/>
          </a:xfrm>
        </p:spPr>
        <p:txBody>
          <a:bodyPr lIns="274320" tIns="45720" rIns="274320" bIns="45720" anchor="t">
            <a:noAutofit/>
          </a:bodyPr>
          <a:lstStyle>
            <a:lvl1pPr marL="0" indent="0" algn="l">
              <a:lnSpc>
                <a:spcPct val="100000"/>
              </a:lnSpc>
              <a:spcBef>
                <a:spcPts val="0"/>
              </a:spcBef>
              <a:buNone/>
              <a:defRPr sz="2200" b="1" i="1" cap="none" spc="0" baseline="0">
                <a:solidFill>
                  <a:schemeClr val="bg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9" name="Picture 8" descr="A sign on a pole&#10;&#10;Description automatically generated">
            <a:extLst>
              <a:ext uri="{FF2B5EF4-FFF2-40B4-BE49-F238E27FC236}">
                <a16:creationId xmlns:a16="http://schemas.microsoft.com/office/drawing/2014/main" id="{19B82AA8-8628-4AC9-9550-CA0860FE1A7E}"/>
              </a:ext>
            </a:extLst>
          </p:cNvPr>
          <p:cNvPicPr>
            <a:picLocks noChangeAspect="1"/>
          </p:cNvPicPr>
          <p:nvPr userDrawn="1"/>
        </p:nvPicPr>
        <p:blipFill>
          <a:blip r:embed="rId3"/>
          <a:stretch>
            <a:fillRect/>
          </a:stretch>
        </p:blipFill>
        <p:spPr>
          <a:xfrm>
            <a:off x="9408145" y="3689128"/>
            <a:ext cx="2649553" cy="2651760"/>
          </a:xfrm>
          <a:prstGeom prst="rect">
            <a:avLst/>
          </a:prstGeom>
        </p:spPr>
      </p:pic>
      <p:sp>
        <p:nvSpPr>
          <p:cNvPr id="4" name="Date Placeholder 3"/>
          <p:cNvSpPr>
            <a:spLocks noGrp="1"/>
          </p:cNvSpPr>
          <p:nvPr>
            <p:ph type="dt" sz="half" idx="10"/>
          </p:nvPr>
        </p:nvSpPr>
        <p:spPr/>
        <p:txBody>
          <a:bodyPr/>
          <a:lstStyle>
            <a:lvl1pPr>
              <a:defRPr b="0">
                <a:solidFill>
                  <a:schemeClr val="tx2"/>
                </a:solidFill>
              </a:defRPr>
            </a:lvl1pPr>
          </a:lstStyle>
          <a:p>
            <a:fld id="{E24EA783-32EA-4F65-AF44-4CB0ED685707}" type="datetime1">
              <a:rPr lang="en-US" smtClean="0"/>
              <a:t>5/23/2022</a:t>
            </a:fld>
            <a:endParaRPr lang="en-US"/>
          </a:p>
        </p:txBody>
      </p:sp>
      <p:sp>
        <p:nvSpPr>
          <p:cNvPr id="5" name="Footer Placeholder 4"/>
          <p:cNvSpPr>
            <a:spLocks noGrp="1"/>
          </p:cNvSpPr>
          <p:nvPr>
            <p:ph type="ftr" sz="quarter" idx="11"/>
          </p:nvPr>
        </p:nvSpPr>
        <p:spPr/>
        <p:txBody>
          <a:bodyPr/>
          <a:lstStyle>
            <a:lvl1pPr>
              <a:defRPr b="0">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b="1">
                <a:solidFill>
                  <a:schemeClr val="tx2"/>
                </a:solidFill>
              </a:defRPr>
            </a:lvl1pPr>
          </a:lstStyle>
          <a:p>
            <a:fld id="{4FAB73BC-B049-4115-A692-8D63A059BFB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bg>
      <p:bgPr>
        <a:gradFill>
          <a:gsLst>
            <a:gs pos="4000">
              <a:schemeClr val="tx2">
                <a:alpha val="10000"/>
              </a:schemeClr>
            </a:gs>
            <a:gs pos="84000">
              <a:schemeClr val="accent6">
                <a:alpha val="50000"/>
              </a:schemeClr>
            </a:gs>
          </a:gsLst>
          <a:lin ang="5400000" scaled="1"/>
        </a:gra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b="0">
                <a:solidFill>
                  <a:schemeClr val="bg1"/>
                </a:solidFill>
              </a:defRPr>
            </a:lvl1pPr>
          </a:lstStyle>
          <a:p>
            <a:fld id="{1D693212-291E-4DA7-A71B-DA99E15FACD7}" type="datetime1">
              <a:rPr lang="en-US" smtClean="0"/>
              <a:t>5/23/2022</a:t>
            </a:fld>
            <a:endParaRPr lang="en-US"/>
          </a:p>
        </p:txBody>
      </p:sp>
      <p:sp>
        <p:nvSpPr>
          <p:cNvPr id="6" name="Footer Placeholder 5"/>
          <p:cNvSpPr>
            <a:spLocks noGrp="1"/>
          </p:cNvSpPr>
          <p:nvPr>
            <p:ph type="ftr" sz="quarter" idx="11"/>
          </p:nvPr>
        </p:nvSpPr>
        <p:spPr/>
        <p:txBody>
          <a:bodyPr/>
          <a:lstStyle>
            <a:lvl1pPr>
              <a:defRPr b="0">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b="1">
                <a:solidFill>
                  <a:schemeClr val="bg1"/>
                </a:solidFill>
              </a:defRPr>
            </a:lvl1pPr>
          </a:lstStyle>
          <a:p>
            <a:fld id="{4FAB73BC-B049-4115-A692-8D63A059BFB8}" type="slidenum">
              <a:rPr lang="en-US" smtClean="0"/>
              <a:pPr/>
              <a:t>‹#›</a:t>
            </a:fld>
            <a:endParaRPr lang="en-US"/>
          </a:p>
        </p:txBody>
      </p:sp>
      <p:pic>
        <p:nvPicPr>
          <p:cNvPr id="3" name="Picture 2" descr="A picture containing drawing, clock&#10;&#10;Description automatically generated">
            <a:extLst>
              <a:ext uri="{FF2B5EF4-FFF2-40B4-BE49-F238E27FC236}">
                <a16:creationId xmlns:a16="http://schemas.microsoft.com/office/drawing/2014/main" id="{BCE9CD02-B15F-46C8-959D-21772D758D45}"/>
              </a:ext>
            </a:extLst>
          </p:cNvPr>
          <p:cNvPicPr>
            <a:picLocks noChangeAspect="1"/>
          </p:cNvPicPr>
          <p:nvPr userDrawn="1"/>
        </p:nvPicPr>
        <p:blipFill rotWithShape="1">
          <a:blip r:embed="rId2">
            <a:alphaModFix amt="20000"/>
          </a:blip>
          <a:srcRect l="5950" t="27355" r="3399" b="21654"/>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B74F9F-1782-4365-8A3B-455C4A15C1D2}"/>
              </a:ext>
            </a:extLst>
          </p:cNvPr>
          <p:cNvPicPr>
            <a:picLocks noChangeAspect="1"/>
          </p:cNvPicPr>
          <p:nvPr userDrawn="1"/>
        </p:nvPicPr>
        <p:blipFill rotWithShape="1">
          <a:blip r:embed="rId2">
            <a:alphaModFix amt="20000"/>
          </a:blip>
          <a:srcRect l="5180" t="26837" r="2734" b="21364"/>
          <a:stretch/>
        </p:blipFill>
        <p:spPr>
          <a:xfrm>
            <a:off x="0" y="0"/>
            <a:ext cx="12192000" cy="6857999"/>
          </a:xfrm>
          <a:prstGeom prst="rect">
            <a:avLst/>
          </a:prstGeom>
        </p:spPr>
      </p:pic>
      <p:sp>
        <p:nvSpPr>
          <p:cNvPr id="5" name="Date Placeholder 4"/>
          <p:cNvSpPr>
            <a:spLocks noGrp="1"/>
          </p:cNvSpPr>
          <p:nvPr>
            <p:ph type="dt" sz="half" idx="10"/>
          </p:nvPr>
        </p:nvSpPr>
        <p:spPr/>
        <p:txBody>
          <a:bodyPr/>
          <a:lstStyle>
            <a:lvl1pPr>
              <a:defRPr b="0"/>
            </a:lvl1pPr>
          </a:lstStyle>
          <a:p>
            <a:fld id="{D5479A49-9AA8-4B9C-8588-2DFC72D1A019}" type="datetime1">
              <a:rPr lang="en-US" smtClean="0"/>
              <a:t>5/23/2022</a:t>
            </a:fld>
            <a:endParaRPr lang="en-US"/>
          </a:p>
        </p:txBody>
      </p:sp>
      <p:sp>
        <p:nvSpPr>
          <p:cNvPr id="6" name="Footer Placeholder 5"/>
          <p:cNvSpPr>
            <a:spLocks noGrp="1"/>
          </p:cNvSpPr>
          <p:nvPr>
            <p:ph type="ftr" sz="quarter" idx="11"/>
          </p:nvPr>
        </p:nvSpPr>
        <p:spPr/>
        <p:txBody>
          <a:bodyPr/>
          <a:lstStyle>
            <a:lvl1pPr>
              <a:defRPr b="0"/>
            </a:lvl1pPr>
          </a:lstStyle>
          <a:p>
            <a:endParaRPr lang="en-US"/>
          </a:p>
        </p:txBody>
      </p:sp>
      <p:sp>
        <p:nvSpPr>
          <p:cNvPr id="7" name="Slide Number Placeholder 6"/>
          <p:cNvSpPr>
            <a:spLocks noGrp="1"/>
          </p:cNvSpPr>
          <p:nvPr>
            <p:ph type="sldNum" sz="quarter" idx="12"/>
          </p:nvPr>
        </p:nvSpPr>
        <p:spPr/>
        <p:txBody>
          <a:bodyPr/>
          <a:lstStyle>
            <a:lvl1pPr>
              <a:defRPr b="1">
                <a:solidFill>
                  <a:schemeClr val="tx1">
                    <a:lumMod val="50000"/>
                    <a:lumOff val="50000"/>
                  </a:scheme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771179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0" y="1463040"/>
            <a:ext cx="11734799" cy="48000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A5E7D-0D4B-450E-A807-2A4BB9CEFB13}" type="datetime1">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9107B6-3A5A-4FB1-B480-7C6A3221E03C}"/>
              </a:ext>
            </a:extLst>
          </p:cNvPr>
          <p:cNvPicPr>
            <a:picLocks noChangeAspect="1"/>
          </p:cNvPicPr>
          <p:nvPr userDrawn="1"/>
        </p:nvPicPr>
        <p:blipFill rotWithShape="1">
          <a:blip r:embed="rId2">
            <a:alphaModFix amt="10000"/>
          </a:blip>
          <a:srcRect l="5180" t="26837" r="2734" b="21364"/>
          <a:stretch/>
        </p:blipFill>
        <p:spPr>
          <a:xfrm>
            <a:off x="0" y="0"/>
            <a:ext cx="12192000" cy="6857999"/>
          </a:xfrm>
          <a:prstGeom prst="rect">
            <a:avLst/>
          </a:prstGeom>
        </p:spPr>
      </p:pic>
      <p:sp>
        <p:nvSpPr>
          <p:cNvPr id="4" name="Date Placeholder 3"/>
          <p:cNvSpPr>
            <a:spLocks noGrp="1"/>
          </p:cNvSpPr>
          <p:nvPr>
            <p:ph type="dt" sz="half" idx="10"/>
          </p:nvPr>
        </p:nvSpPr>
        <p:spPr/>
        <p:txBody>
          <a:bodyPr/>
          <a:lstStyle/>
          <a:p>
            <a:fld id="{1301F616-1E62-478B-BCFF-67C6F46F41A8}" type="datetime1">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4FAB73BC-B049-4115-A692-8D63A059BFB8}" type="slidenum">
              <a:rPr lang="en-US" smtClean="0"/>
              <a:pPr/>
              <a:t>‹#›</a:t>
            </a:fld>
            <a:endParaRPr lang="en-US"/>
          </a:p>
        </p:txBody>
      </p:sp>
      <p:sp>
        <p:nvSpPr>
          <p:cNvPr id="10" name="Title 1">
            <a:extLst>
              <a:ext uri="{FF2B5EF4-FFF2-40B4-BE49-F238E27FC236}">
                <a16:creationId xmlns:a16="http://schemas.microsoft.com/office/drawing/2014/main" id="{705758D1-50B7-4937-8B41-9E6385C193EC}"/>
              </a:ext>
            </a:extLst>
          </p:cNvPr>
          <p:cNvSpPr>
            <a:spLocks noGrp="1"/>
          </p:cNvSpPr>
          <p:nvPr>
            <p:ph type="title" hasCustomPrompt="1"/>
          </p:nvPr>
        </p:nvSpPr>
        <p:spPr>
          <a:xfrm>
            <a:off x="0" y="-1"/>
            <a:ext cx="2879678" cy="6263101"/>
          </a:xfrm>
        </p:spPr>
        <p:txBody>
          <a:bodyPr tIns="457200"/>
          <a:lstStyle>
            <a:lvl1pPr>
              <a:defRPr/>
            </a:lvl1pPr>
          </a:lstStyle>
          <a:p>
            <a:r>
              <a:rPr lang="en-US"/>
              <a:t>AGENDA</a:t>
            </a:r>
          </a:p>
        </p:txBody>
      </p:sp>
      <p:sp>
        <p:nvSpPr>
          <p:cNvPr id="11" name="Content Placeholder 2">
            <a:extLst>
              <a:ext uri="{FF2B5EF4-FFF2-40B4-BE49-F238E27FC236}">
                <a16:creationId xmlns:a16="http://schemas.microsoft.com/office/drawing/2014/main" id="{B79847F3-04BD-4A74-8083-CEE608FB8B7C}"/>
              </a:ext>
            </a:extLst>
          </p:cNvPr>
          <p:cNvSpPr>
            <a:spLocks noGrp="1"/>
          </p:cNvSpPr>
          <p:nvPr>
            <p:ph idx="1"/>
          </p:nvPr>
        </p:nvSpPr>
        <p:spPr>
          <a:xfrm>
            <a:off x="2934846" y="0"/>
            <a:ext cx="9257154" cy="6263101"/>
          </a:xfrm>
        </p:spPr>
        <p:txBody>
          <a:bodyPr tIns="457200"/>
          <a:lstStyle>
            <a:lvl1pPr marL="514350" indent="-514350">
              <a:buFont typeface="+mj-lt"/>
              <a:buAutoNum type="arabicPeriod"/>
              <a:defRPr sz="3200" b="1">
                <a:solidFill>
                  <a:schemeClr val="tx2"/>
                </a:solidFill>
              </a:defRPr>
            </a:lvl1pPr>
            <a:lvl2pPr>
              <a:defRPr sz="2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5786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05193D-2FA3-45EF-ADF4-4F47F64BB971}"/>
              </a:ext>
            </a:extLst>
          </p:cNvPr>
          <p:cNvSpPr/>
          <p:nvPr userDrawn="1"/>
        </p:nvSpPr>
        <p:spPr>
          <a:xfrm>
            <a:off x="11734800" y="-1"/>
            <a:ext cx="4572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743450" y="1298448"/>
            <a:ext cx="6439662" cy="3255264"/>
          </a:xfrm>
          <a:noFill/>
        </p:spPr>
        <p:txBody>
          <a:bodyPr anchor="b">
            <a:normAutofit/>
          </a:bodyPr>
          <a:lstStyle>
            <a:lvl1pPr>
              <a:defRPr sz="4800" b="1" spc="0"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4751206" y="4672584"/>
            <a:ext cx="6450193" cy="914400"/>
          </a:xfrm>
        </p:spPr>
        <p:txBody>
          <a:bodyPr anchor="t">
            <a:normAutofit/>
          </a:bodyPr>
          <a:lstStyle>
            <a:lvl1pPr marL="0" indent="0">
              <a:buNone/>
              <a:defRPr sz="2200" b="1" i="1"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106526" y="6492873"/>
            <a:ext cx="1618746" cy="365125"/>
          </a:xfrm>
        </p:spPr>
        <p:txBody>
          <a:bodyPr/>
          <a:lstStyle>
            <a:lvl1pPr>
              <a:defRPr b="0">
                <a:solidFill>
                  <a:schemeClr val="tx1">
                    <a:lumMod val="50000"/>
                    <a:lumOff val="50000"/>
                  </a:schemeClr>
                </a:solidFill>
              </a:defRPr>
            </a:lvl1pPr>
          </a:lstStyle>
          <a:p>
            <a:fld id="{DB0E41ED-B472-4782-B7C9-98BA10CFDD42}" type="datetime1">
              <a:rPr lang="en-US" smtClean="0"/>
              <a:t>5/23/2022</a:t>
            </a:fld>
            <a:endParaRPr lang="en-US"/>
          </a:p>
        </p:txBody>
      </p:sp>
      <p:sp>
        <p:nvSpPr>
          <p:cNvPr id="5" name="Footer Placeholder 4"/>
          <p:cNvSpPr>
            <a:spLocks noGrp="1"/>
          </p:cNvSpPr>
          <p:nvPr>
            <p:ph type="ftr" sz="quarter" idx="11"/>
          </p:nvPr>
        </p:nvSpPr>
        <p:spPr>
          <a:xfrm>
            <a:off x="4743450" y="6492874"/>
            <a:ext cx="5266823" cy="365125"/>
          </a:xfrm>
        </p:spPr>
        <p:txBody>
          <a:bodyPr/>
          <a:lstStyle>
            <a:lvl1pPr>
              <a:defRPr b="0">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a:p>
        </p:txBody>
      </p:sp>
      <p:pic>
        <p:nvPicPr>
          <p:cNvPr id="9" name="Picture 8">
            <a:extLst>
              <a:ext uri="{FF2B5EF4-FFF2-40B4-BE49-F238E27FC236}">
                <a16:creationId xmlns:a16="http://schemas.microsoft.com/office/drawing/2014/main" id="{A792B45C-3E5A-486D-B7D5-B6EF1236A06F}"/>
              </a:ext>
            </a:extLst>
          </p:cNvPr>
          <p:cNvPicPr>
            <a:picLocks noChangeAspect="1"/>
          </p:cNvPicPr>
          <p:nvPr userDrawn="1"/>
        </p:nvPicPr>
        <p:blipFill rotWithShape="1">
          <a:blip r:embed="rId2"/>
          <a:srcRect l="49661" t="20498" r="18128" b="31202"/>
          <a:stretch/>
        </p:blipFill>
        <p:spPr>
          <a:xfrm>
            <a:off x="0" y="0"/>
            <a:ext cx="4571998" cy="6858000"/>
          </a:xfrm>
          <a:custGeom>
            <a:avLst/>
            <a:gdLst>
              <a:gd name="connsiteX0" fmla="*/ 0 w 4571998"/>
              <a:gd name="connsiteY0" fmla="*/ 0 h 6858000"/>
              <a:gd name="connsiteX1" fmla="*/ 2524901 w 4571998"/>
              <a:gd name="connsiteY1" fmla="*/ 0 h 6858000"/>
              <a:gd name="connsiteX2" fmla="*/ 2681907 w 4571998"/>
              <a:gd name="connsiteY2" fmla="*/ 111686 h 6858000"/>
              <a:gd name="connsiteX3" fmla="*/ 4571998 w 4571998"/>
              <a:gd name="connsiteY3" fmla="*/ 3883561 h 6858000"/>
              <a:gd name="connsiteX4" fmla="*/ 3559651 w 4571998"/>
              <a:gd name="connsiteY4" fmla="*/ 6800694 h 6858000"/>
              <a:gd name="connsiteX5" fmla="*/ 3512158 w 4571998"/>
              <a:gd name="connsiteY5" fmla="*/ 6858000 h 6858000"/>
              <a:gd name="connsiteX6" fmla="*/ 0 w 457199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1998" h="6858000">
                <a:moveTo>
                  <a:pt x="0" y="0"/>
                </a:moveTo>
                <a:lnTo>
                  <a:pt x="2524901" y="0"/>
                </a:lnTo>
                <a:lnTo>
                  <a:pt x="2681907" y="111686"/>
                </a:lnTo>
                <a:cubicBezTo>
                  <a:pt x="3829309" y="970062"/>
                  <a:pt x="4571998" y="2340051"/>
                  <a:pt x="4571998" y="3883561"/>
                </a:cubicBezTo>
                <a:cubicBezTo>
                  <a:pt x="4571998" y="4985344"/>
                  <a:pt x="4193573" y="5998711"/>
                  <a:pt x="3559651" y="6800694"/>
                </a:cubicBezTo>
                <a:lnTo>
                  <a:pt x="3512158" y="6858000"/>
                </a:lnTo>
                <a:lnTo>
                  <a:pt x="0" y="6858000"/>
                </a:lnTo>
                <a:close/>
              </a:path>
            </a:pathLst>
          </a:custGeom>
          <a:solidFill>
            <a:schemeClr val="tx2"/>
          </a:solidFill>
          <a:effectLst>
            <a:outerShdw blurRad="50800" dist="38100" algn="l"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0" y="1463040"/>
            <a:ext cx="5760720" cy="48006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55678" y="1463040"/>
            <a:ext cx="5760720" cy="48006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987BF8E8-C75C-4246-9ACF-801ED7C67786}" type="datetime1">
              <a:rPr lang="en-US" smtClean="0"/>
              <a:t>5/23/2022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hasCustomPrompt="1"/>
          </p:nvPr>
        </p:nvSpPr>
        <p:spPr/>
        <p:txBody>
          <a:bodyPr/>
          <a:lstStyle/>
          <a:p>
            <a:r>
              <a:rPr lang="en-US"/>
              <a:t>CLICK TO EDIT MASTER TITLE STYLE</a:t>
            </a:r>
          </a:p>
        </p:txBody>
      </p:sp>
      <p:sp>
        <p:nvSpPr>
          <p:cNvPr id="3" name="Text Placeholder 2"/>
          <p:cNvSpPr>
            <a:spLocks noGrp="1"/>
          </p:cNvSpPr>
          <p:nvPr>
            <p:ph type="body" idx="1" hasCustomPrompt="1"/>
          </p:nvPr>
        </p:nvSpPr>
        <p:spPr>
          <a:xfrm>
            <a:off x="0" y="1463040"/>
            <a:ext cx="5760720" cy="807720"/>
          </a:xfrm>
          <a:solidFill>
            <a:schemeClr val="accent3">
              <a:lumMod val="20000"/>
              <a:lumOff val="80000"/>
            </a:schemeClr>
          </a:solidFill>
        </p:spPr>
        <p:txBody>
          <a:bodyPr anchor="ctr" anchorCtr="0">
            <a:noAutofit/>
          </a:bodyPr>
          <a:lstStyle>
            <a:lvl1pPr marL="0" indent="0">
              <a:spcBef>
                <a:spcPts val="0"/>
              </a:spcBef>
              <a:buNone/>
              <a:defRPr sz="2000" b="1" spc="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0" y="2370390"/>
            <a:ext cx="5760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5974080" y="1463040"/>
            <a:ext cx="5760720" cy="813171"/>
          </a:xfrm>
          <a:solidFill>
            <a:schemeClr val="accent3">
              <a:lumMod val="20000"/>
              <a:lumOff val="80000"/>
            </a:schemeClr>
          </a:solidFill>
        </p:spPr>
        <p:txBody>
          <a:bodyPr anchor="ctr" anchorCtr="0">
            <a:noAutofit/>
          </a:bodyPr>
          <a:lstStyle>
            <a:lvl1pPr marL="0" indent="0">
              <a:spcBef>
                <a:spcPts val="0"/>
              </a:spcBef>
              <a:buNone/>
              <a:defRPr lang="en-US" sz="2000" b="1" kern="1200" spc="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0"/>
              </a:spcBef>
              <a:buClrTx/>
              <a:buFont typeface="Wingdings 2" pitchFamily="18" charset="2"/>
              <a:buNone/>
            </a:pPr>
            <a:r>
              <a:rPr lang="en-US"/>
              <a:t>CLICK TO EDIT MASTER TEXT STYLES</a:t>
            </a:r>
          </a:p>
        </p:txBody>
      </p:sp>
      <p:sp>
        <p:nvSpPr>
          <p:cNvPr id="6" name="Content Placeholder 5"/>
          <p:cNvSpPr>
            <a:spLocks noGrp="1"/>
          </p:cNvSpPr>
          <p:nvPr>
            <p:ph sz="quarter" idx="4"/>
          </p:nvPr>
        </p:nvSpPr>
        <p:spPr>
          <a:xfrm>
            <a:off x="5974080" y="2370390"/>
            <a:ext cx="5760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4C494DF5-2173-4A36-AAE3-DE0562588157}" type="datetime1">
              <a:rPr lang="en-US" smtClean="0"/>
              <a:t>5/23/2022</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9FA83FC-8260-4C1B-8372-81A7D0E35C14}" type="datetime1">
              <a:rPr lang="en-US" smtClean="0"/>
              <a:t>5/23/2022</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746B80-9200-4D52-A94F-BA614226F90E}"/>
              </a:ext>
            </a:extLst>
          </p:cNvPr>
          <p:cNvSpPr/>
          <p:nvPr userDrawn="1"/>
        </p:nvSpPr>
        <p:spPr>
          <a:xfrm>
            <a:off x="-1" y="-1"/>
            <a:ext cx="4048123"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drawing, clock&#10;&#10;Description automatically generated">
            <a:extLst>
              <a:ext uri="{FF2B5EF4-FFF2-40B4-BE49-F238E27FC236}">
                <a16:creationId xmlns:a16="http://schemas.microsoft.com/office/drawing/2014/main" id="{665F2C97-B03B-4EE2-B5E9-0BFB475593F9}"/>
              </a:ext>
            </a:extLst>
          </p:cNvPr>
          <p:cNvPicPr>
            <a:picLocks noChangeAspect="1"/>
          </p:cNvPicPr>
          <p:nvPr userDrawn="1"/>
        </p:nvPicPr>
        <p:blipFill rotWithShape="1">
          <a:blip r:embed="rId2">
            <a:alphaModFix amt="20000"/>
          </a:blip>
          <a:srcRect l="46743" t="27355" r="23229" b="21654"/>
          <a:stretch/>
        </p:blipFill>
        <p:spPr>
          <a:xfrm>
            <a:off x="0" y="0"/>
            <a:ext cx="4038596" cy="6858000"/>
          </a:xfrm>
          <a:prstGeom prst="rect">
            <a:avLst/>
          </a:prstGeom>
          <a:effectLst/>
        </p:spPr>
      </p:pic>
      <p:sp>
        <p:nvSpPr>
          <p:cNvPr id="2" name="Title 1"/>
          <p:cNvSpPr>
            <a:spLocks noGrp="1"/>
          </p:cNvSpPr>
          <p:nvPr>
            <p:ph type="title" hasCustomPrompt="1"/>
          </p:nvPr>
        </p:nvSpPr>
        <p:spPr>
          <a:xfrm>
            <a:off x="0" y="1377582"/>
            <a:ext cx="4048125" cy="5480417"/>
          </a:xfrm>
          <a:noFill/>
        </p:spPr>
        <p:txBody>
          <a:bodyPr tIns="457200" rIns="274320" anchor="t" anchorCtr="0"/>
          <a:lstStyle/>
          <a:p>
            <a:r>
              <a:rPr lang="en-US"/>
              <a:t>CLICK TO EDIT MASTER TITLE STYLE</a:t>
            </a:r>
          </a:p>
        </p:txBody>
      </p:sp>
      <p:sp>
        <p:nvSpPr>
          <p:cNvPr id="12" name="Rectangle 11">
            <a:extLst>
              <a:ext uri="{FF2B5EF4-FFF2-40B4-BE49-F238E27FC236}">
                <a16:creationId xmlns:a16="http://schemas.microsoft.com/office/drawing/2014/main" id="{21D5BE9D-8EAA-4858-B2E0-07CEBDF20522}"/>
              </a:ext>
            </a:extLst>
          </p:cNvPr>
          <p:cNvSpPr/>
          <p:nvPr userDrawn="1"/>
        </p:nvSpPr>
        <p:spPr>
          <a:xfrm>
            <a:off x="11734800" y="-1"/>
            <a:ext cx="457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p:cNvSpPr>
            <a:spLocks noGrp="1"/>
          </p:cNvSpPr>
          <p:nvPr>
            <p:ph sz="half" idx="2"/>
          </p:nvPr>
        </p:nvSpPr>
        <p:spPr>
          <a:xfrm>
            <a:off x="4048124" y="0"/>
            <a:ext cx="7686675" cy="6403239"/>
          </a:xfrm>
        </p:spPr>
        <p:txBody>
          <a:bodyPr tIns="182880" anchor="t" anchorCtr="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D4F1204F-5141-4A20-8017-D9278601AAD7}" type="datetime1">
              <a:rPr lang="en-US" smtClean="0"/>
              <a:t>5/23/2022</a:t>
            </a:fld>
            <a:endParaRPr lang="en-US"/>
          </a:p>
        </p:txBody>
      </p:sp>
      <p:sp>
        <p:nvSpPr>
          <p:cNvPr id="9" name="Footer Placeholder 8"/>
          <p:cNvSpPr>
            <a:spLocks noGrp="1"/>
          </p:cNvSpPr>
          <p:nvPr>
            <p:ph type="ftr" sz="quarter" idx="11"/>
          </p:nvPr>
        </p:nvSpPr>
        <p:spPr>
          <a:xfrm>
            <a:off x="1" y="6492875"/>
            <a:ext cx="8848724" cy="365125"/>
          </a:xfrm>
          <a:noFill/>
        </p:spPr>
        <p:txBody>
          <a:bodyPr/>
          <a:lstStyle>
            <a:lvl1pPr>
              <a:defRPr>
                <a:solidFill>
                  <a:schemeClr val="tx2"/>
                </a:solidFill>
              </a:defRPr>
            </a:lvl1p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895468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746B80-9200-4D52-A94F-BA614226F90E}"/>
              </a:ext>
            </a:extLst>
          </p:cNvPr>
          <p:cNvSpPr/>
          <p:nvPr userDrawn="1"/>
        </p:nvSpPr>
        <p:spPr>
          <a:xfrm>
            <a:off x="-1" y="-1"/>
            <a:ext cx="4048123"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drawing, clock&#10;&#10;Description automatically generated">
            <a:extLst>
              <a:ext uri="{FF2B5EF4-FFF2-40B4-BE49-F238E27FC236}">
                <a16:creationId xmlns:a16="http://schemas.microsoft.com/office/drawing/2014/main" id="{B0D19298-5863-46BB-A3E3-D9E140392685}"/>
              </a:ext>
            </a:extLst>
          </p:cNvPr>
          <p:cNvPicPr>
            <a:picLocks noChangeAspect="1"/>
          </p:cNvPicPr>
          <p:nvPr userDrawn="1"/>
        </p:nvPicPr>
        <p:blipFill rotWithShape="1">
          <a:blip r:embed="rId2">
            <a:alphaModFix amt="20000"/>
          </a:blip>
          <a:srcRect l="46743" t="27355" r="23229" b="21654"/>
          <a:stretch/>
        </p:blipFill>
        <p:spPr>
          <a:xfrm>
            <a:off x="0" y="0"/>
            <a:ext cx="4038595" cy="6858000"/>
          </a:xfrm>
          <a:prstGeom prst="rect">
            <a:avLst/>
          </a:prstGeom>
          <a:effectLst/>
        </p:spPr>
      </p:pic>
      <p:sp>
        <p:nvSpPr>
          <p:cNvPr id="2" name="Title 1"/>
          <p:cNvSpPr>
            <a:spLocks noGrp="1"/>
          </p:cNvSpPr>
          <p:nvPr>
            <p:ph type="title" hasCustomPrompt="1"/>
          </p:nvPr>
        </p:nvSpPr>
        <p:spPr>
          <a:xfrm>
            <a:off x="0" y="1377582"/>
            <a:ext cx="4048125" cy="5480417"/>
          </a:xfrm>
          <a:noFill/>
        </p:spPr>
        <p:txBody>
          <a:bodyPr tIns="457200" rIns="274320" anchor="t" anchorCtr="0"/>
          <a:lstStyle>
            <a:lvl1pPr>
              <a:defRPr>
                <a:solidFill>
                  <a:schemeClr val="bg1"/>
                </a:solidFill>
              </a:defRPr>
            </a:lvl1pPr>
          </a:lstStyle>
          <a:p>
            <a:r>
              <a:rPr lang="en-US"/>
              <a:t>CLICK TO EDIT MASTER TITLE STYLE</a:t>
            </a:r>
          </a:p>
        </p:txBody>
      </p:sp>
      <p:sp>
        <p:nvSpPr>
          <p:cNvPr id="12" name="Rectangle 11">
            <a:extLst>
              <a:ext uri="{FF2B5EF4-FFF2-40B4-BE49-F238E27FC236}">
                <a16:creationId xmlns:a16="http://schemas.microsoft.com/office/drawing/2014/main" id="{21D5BE9D-8EAA-4858-B2E0-07CEBDF20522}"/>
              </a:ext>
            </a:extLst>
          </p:cNvPr>
          <p:cNvSpPr/>
          <p:nvPr userDrawn="1"/>
        </p:nvSpPr>
        <p:spPr>
          <a:xfrm>
            <a:off x="11734800" y="-1"/>
            <a:ext cx="4572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p:cNvSpPr>
            <a:spLocks noGrp="1"/>
          </p:cNvSpPr>
          <p:nvPr>
            <p:ph sz="half" idx="2"/>
          </p:nvPr>
        </p:nvSpPr>
        <p:spPr>
          <a:xfrm>
            <a:off x="4048124" y="0"/>
            <a:ext cx="7686675" cy="6403239"/>
          </a:xfrm>
        </p:spPr>
        <p:txBody>
          <a:bodyPr tIns="182880" anchor="t" anchorCtr="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8EE08AF-265D-4E6C-B3FC-D97D8D9C3F34}" type="datetime1">
              <a:rPr lang="en-US" smtClean="0"/>
              <a:t>5/23/2022</a:t>
            </a:fld>
            <a:endParaRPr lang="en-US"/>
          </a:p>
        </p:txBody>
      </p:sp>
      <p:sp>
        <p:nvSpPr>
          <p:cNvPr id="9" name="Footer Placeholder 8"/>
          <p:cNvSpPr>
            <a:spLocks noGrp="1"/>
          </p:cNvSpPr>
          <p:nvPr>
            <p:ph type="ftr" sz="quarter" idx="11"/>
          </p:nvPr>
        </p:nvSpPr>
        <p:spPr>
          <a:xfrm>
            <a:off x="1" y="6492875"/>
            <a:ext cx="9266678" cy="365125"/>
          </a:xfrm>
        </p:spPr>
        <p:txBody>
          <a:bodyPr/>
          <a:lstStyle>
            <a:lvl1pPr>
              <a:defRPr b="0">
                <a:solidFill>
                  <a:schemeClr val="bg1"/>
                </a:solidFill>
              </a:defRPr>
            </a:lvl1pPr>
          </a:lstStyle>
          <a:p>
            <a:endParaRPr lang="en-US"/>
          </a:p>
        </p:txBody>
      </p:sp>
      <p:sp>
        <p:nvSpPr>
          <p:cNvPr id="10" name="Slide Number Placeholder 9"/>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64271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6267A59-04B3-4334-A6C3-3A8893DCCA73}"/>
              </a:ext>
            </a:extLst>
          </p:cNvPr>
          <p:cNvSpPr/>
          <p:nvPr userDrawn="1"/>
        </p:nvSpPr>
        <p:spPr>
          <a:xfrm>
            <a:off x="0" y="0"/>
            <a:ext cx="12192000" cy="137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drawing, clock&#10;&#10;Description automatically generated">
            <a:extLst>
              <a:ext uri="{FF2B5EF4-FFF2-40B4-BE49-F238E27FC236}">
                <a16:creationId xmlns:a16="http://schemas.microsoft.com/office/drawing/2014/main" id="{2230D918-4CF9-4CCB-A822-E02EC557EE64}"/>
              </a:ext>
            </a:extLst>
          </p:cNvPr>
          <p:cNvPicPr>
            <a:picLocks noChangeAspect="1"/>
          </p:cNvPicPr>
          <p:nvPr userDrawn="1"/>
        </p:nvPicPr>
        <p:blipFill rotWithShape="1">
          <a:blip r:embed="rId13">
            <a:alphaModFix amt="20000"/>
          </a:blip>
          <a:srcRect l="5950" t="41901" r="3399" b="47901"/>
          <a:stretch/>
        </p:blipFill>
        <p:spPr>
          <a:xfrm>
            <a:off x="0" y="-3"/>
            <a:ext cx="12192000" cy="1371603"/>
          </a:xfrm>
          <a:prstGeom prst="rect">
            <a:avLst/>
          </a:prstGeom>
        </p:spPr>
      </p:pic>
      <p:sp>
        <p:nvSpPr>
          <p:cNvPr id="4" name="Date Placeholder 3"/>
          <p:cNvSpPr>
            <a:spLocks noGrp="1"/>
          </p:cNvSpPr>
          <p:nvPr>
            <p:ph type="dt" sz="half" idx="2"/>
          </p:nvPr>
        </p:nvSpPr>
        <p:spPr>
          <a:xfrm>
            <a:off x="9266682" y="6492874"/>
            <a:ext cx="2458590" cy="365125"/>
          </a:xfrm>
          <a:prstGeom prst="rect">
            <a:avLst/>
          </a:prstGeom>
        </p:spPr>
        <p:txBody>
          <a:bodyPr vert="horz" lIns="91440" tIns="45720" rIns="182880" bIns="45720" rtlCol="0" anchor="ctr"/>
          <a:lstStyle>
            <a:lvl1pPr algn="r">
              <a:defRPr sz="1100">
                <a:solidFill>
                  <a:schemeClr val="tx1">
                    <a:lumMod val="50000"/>
                    <a:lumOff val="50000"/>
                  </a:schemeClr>
                </a:solidFill>
              </a:defRPr>
            </a:lvl1pPr>
          </a:lstStyle>
          <a:p>
            <a:fld id="{906CFC31-1379-4913-8C28-CA11981D0A45}" type="datetime1">
              <a:rPr lang="en-US" smtClean="0"/>
              <a:t>5/23/2022</a:t>
            </a:fld>
            <a:endParaRPr lang="en-US"/>
          </a:p>
        </p:txBody>
      </p:sp>
      <p:sp>
        <p:nvSpPr>
          <p:cNvPr id="5" name="Footer Placeholder 4"/>
          <p:cNvSpPr>
            <a:spLocks noGrp="1"/>
          </p:cNvSpPr>
          <p:nvPr>
            <p:ph type="ftr" sz="quarter" idx="3"/>
          </p:nvPr>
        </p:nvSpPr>
        <p:spPr>
          <a:xfrm>
            <a:off x="0" y="6492875"/>
            <a:ext cx="9257154"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pic>
        <p:nvPicPr>
          <p:cNvPr id="9" name="Picture 8" descr="A sign on a pole&#10;&#10;Description automatically generated">
            <a:extLst>
              <a:ext uri="{FF2B5EF4-FFF2-40B4-BE49-F238E27FC236}">
                <a16:creationId xmlns:a16="http://schemas.microsoft.com/office/drawing/2014/main" id="{8A451E18-380B-4A65-9CF1-C72EB45F0EAE}"/>
              </a:ext>
            </a:extLst>
          </p:cNvPr>
          <p:cNvPicPr>
            <a:picLocks noChangeAspect="1"/>
          </p:cNvPicPr>
          <p:nvPr userDrawn="1"/>
        </p:nvPicPr>
        <p:blipFill>
          <a:blip r:embed="rId14"/>
          <a:stretch>
            <a:fillRect/>
          </a:stretch>
        </p:blipFill>
        <p:spPr>
          <a:xfrm>
            <a:off x="10325100" y="45187"/>
            <a:ext cx="1280160" cy="1281227"/>
          </a:xfrm>
          <a:prstGeom prst="rect">
            <a:avLst/>
          </a:prstGeom>
        </p:spPr>
      </p:pic>
      <p:sp>
        <p:nvSpPr>
          <p:cNvPr id="2" name="Title Placeholder 1"/>
          <p:cNvSpPr>
            <a:spLocks noGrp="1"/>
          </p:cNvSpPr>
          <p:nvPr>
            <p:ph type="title"/>
          </p:nvPr>
        </p:nvSpPr>
        <p:spPr>
          <a:xfrm>
            <a:off x="0" y="0"/>
            <a:ext cx="10195560" cy="1371600"/>
          </a:xfrm>
          <a:prstGeom prst="rect">
            <a:avLst/>
          </a:prstGeom>
          <a:noFill/>
        </p:spPr>
        <p:txBody>
          <a:bodyPr vert="horz" lIns="274320" tIns="182880" rIns="274320" bIns="45720" rtlCol="0" anchor="t" anchorCtr="0">
            <a:noAutofit/>
          </a:bodyPr>
          <a:lstStyle/>
          <a:p>
            <a:r>
              <a:rPr lang="en-US"/>
              <a:t>Click to edit Master title style</a:t>
            </a:r>
          </a:p>
        </p:txBody>
      </p:sp>
      <p:sp>
        <p:nvSpPr>
          <p:cNvPr id="3" name="Text Placeholder 2"/>
          <p:cNvSpPr>
            <a:spLocks noGrp="1"/>
          </p:cNvSpPr>
          <p:nvPr>
            <p:ph type="body" idx="1"/>
          </p:nvPr>
        </p:nvSpPr>
        <p:spPr>
          <a:xfrm>
            <a:off x="-1" y="1457863"/>
            <a:ext cx="11734799" cy="4800061"/>
          </a:xfrm>
          <a:prstGeom prst="rect">
            <a:avLst/>
          </a:prstGeom>
        </p:spPr>
        <p:txBody>
          <a:bodyPr vert="horz" lIns="274320" tIns="91440" rIns="274320" bIns="4572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Rectangle 37"/>
          <p:cNvSpPr/>
          <p:nvPr/>
        </p:nvSpPr>
        <p:spPr>
          <a:xfrm>
            <a:off x="11734800" y="-1"/>
            <a:ext cx="4572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4"/>
          </p:nvPr>
        </p:nvSpPr>
        <p:spPr>
          <a:xfrm>
            <a:off x="11734798" y="6492875"/>
            <a:ext cx="457202" cy="365125"/>
          </a:xfrm>
          <a:prstGeom prst="rect">
            <a:avLst/>
          </a:prstGeom>
        </p:spPr>
        <p:txBody>
          <a:bodyPr vert="horz" lIns="91440" tIns="45720" rIns="91440" bIns="45720" rtlCol="0" anchor="ctr"/>
          <a:lstStyle>
            <a:lvl1pPr algn="ctr">
              <a:defRPr sz="1200" b="1">
                <a:solidFill>
                  <a:schemeClr val="accent1"/>
                </a:solidFill>
              </a:defRPr>
            </a:lvl1pPr>
          </a:lstStyle>
          <a:p>
            <a:fld id="{4FAB73BC-B049-4115-A692-8D63A059BFB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51" r:id="rId3"/>
    <p:sldLayoutId id="2147483843" r:id="rId4"/>
    <p:sldLayoutId id="2147483844" r:id="rId5"/>
    <p:sldLayoutId id="2147483845" r:id="rId6"/>
    <p:sldLayoutId id="2147483846" r:id="rId7"/>
    <p:sldLayoutId id="2147483848" r:id="rId8"/>
    <p:sldLayoutId id="2147483849" r:id="rId9"/>
    <p:sldLayoutId id="2147483847" r:id="rId10"/>
    <p:sldLayoutId id="2147483850" r:id="rId11"/>
  </p:sldLayoutIdLst>
  <p:hf hdr="0" ftr="0" dt="0"/>
  <p:txStyles>
    <p:titleStyle>
      <a:lvl1pPr algn="l" defTabSz="914400" rtl="0" eaLnBrk="1" latinLnBrk="0" hangingPunct="1">
        <a:lnSpc>
          <a:spcPct val="90000"/>
        </a:lnSpc>
        <a:spcBef>
          <a:spcPct val="0"/>
        </a:spcBef>
        <a:buNone/>
        <a:defRPr sz="3600" b="1" kern="1200" spc="0" baseline="0">
          <a:solidFill>
            <a:schemeClr val="tx2"/>
          </a:solidFill>
          <a:latin typeface="+mj-lt"/>
          <a:ea typeface="+mj-ea"/>
          <a:cs typeface="+mj-cs"/>
        </a:defRPr>
      </a:lvl1pPr>
    </p:titleStyle>
    <p:bodyStyle>
      <a:lvl1pPr marL="182880" indent="-182880" algn="l" defTabSz="914400" rtl="0" eaLnBrk="1" latinLnBrk="0" hangingPunct="1">
        <a:lnSpc>
          <a:spcPct val="90000"/>
        </a:lnSpc>
        <a:spcBef>
          <a:spcPts val="1200"/>
        </a:spcBef>
        <a:buClrTx/>
        <a:buFont typeface="Wingdings 2" pitchFamily="18" charset="2"/>
        <a:buChar char=""/>
        <a:defRPr sz="2000" kern="1200">
          <a:solidFill>
            <a:schemeClr val="tx2"/>
          </a:solidFill>
          <a:latin typeface="+mn-lt"/>
          <a:ea typeface="+mn-ea"/>
          <a:cs typeface="+mn-cs"/>
        </a:defRPr>
      </a:lvl1pPr>
      <a:lvl2pPr marL="685800" indent="-182880" algn="l" defTabSz="914400" rtl="0" eaLnBrk="1" latinLnBrk="0" hangingPunct="1">
        <a:lnSpc>
          <a:spcPct val="90000"/>
        </a:lnSpc>
        <a:spcBef>
          <a:spcPts val="250"/>
        </a:spcBef>
        <a:spcAft>
          <a:spcPts val="250"/>
        </a:spcAft>
        <a:buClrTx/>
        <a:buFont typeface="Wingdings 2" pitchFamily="18" charset="2"/>
        <a:buChar char=""/>
        <a:defRPr sz="1800" kern="1200">
          <a:solidFill>
            <a:schemeClr val="tx2"/>
          </a:solidFill>
          <a:latin typeface="+mn-lt"/>
          <a:ea typeface="+mn-ea"/>
          <a:cs typeface="+mn-cs"/>
        </a:defRPr>
      </a:lvl2pPr>
      <a:lvl3pPr marL="1143000" indent="-182880" algn="l" defTabSz="914400" rtl="0" eaLnBrk="1" latinLnBrk="0" hangingPunct="1">
        <a:lnSpc>
          <a:spcPct val="90000"/>
        </a:lnSpc>
        <a:spcBef>
          <a:spcPts val="250"/>
        </a:spcBef>
        <a:spcAft>
          <a:spcPts val="250"/>
        </a:spcAft>
        <a:buClrTx/>
        <a:buFont typeface="Wingdings 2" pitchFamily="18" charset="2"/>
        <a:buChar char=""/>
        <a:defRPr sz="1600" kern="1200">
          <a:solidFill>
            <a:schemeClr val="tx2"/>
          </a:solidFill>
          <a:latin typeface="+mn-lt"/>
          <a:ea typeface="+mn-ea"/>
          <a:cs typeface="+mn-cs"/>
        </a:defRPr>
      </a:lvl3pPr>
      <a:lvl4pPr marL="1600200" indent="-182880" algn="l" defTabSz="914400" rtl="0" eaLnBrk="1" latinLnBrk="0" hangingPunct="1">
        <a:lnSpc>
          <a:spcPct val="90000"/>
        </a:lnSpc>
        <a:spcBef>
          <a:spcPts val="250"/>
        </a:spcBef>
        <a:spcAft>
          <a:spcPts val="250"/>
        </a:spcAft>
        <a:buClrTx/>
        <a:buFont typeface="Wingdings 2" pitchFamily="18" charset="2"/>
        <a:buChar char=""/>
        <a:defRPr sz="1400" kern="1200">
          <a:solidFill>
            <a:schemeClr val="tx2"/>
          </a:solidFill>
          <a:latin typeface="+mn-lt"/>
          <a:ea typeface="+mn-ea"/>
          <a:cs typeface="+mn-cs"/>
        </a:defRPr>
      </a:lvl4pPr>
      <a:lvl5pPr marL="2057400" indent="-182880" algn="l" defTabSz="914400" rtl="0" eaLnBrk="1" latinLnBrk="0" hangingPunct="1">
        <a:lnSpc>
          <a:spcPct val="90000"/>
        </a:lnSpc>
        <a:spcBef>
          <a:spcPts val="250"/>
        </a:spcBef>
        <a:spcAft>
          <a:spcPts val="250"/>
        </a:spcAft>
        <a:buClrTx/>
        <a:buFont typeface="Wingdings 2"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chart" Target="../charts/chart1.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3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38.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3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4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4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4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4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46.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4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4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3.xml"/><Relationship Id="rId7" Type="http://schemas.openxmlformats.org/officeDocument/2006/relationships/image" Target="../media/image50.svg"/><Relationship Id="rId12" Type="http://schemas.openxmlformats.org/officeDocument/2006/relationships/image" Target="../media/image5.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hyperlink" Target="mailto:info@grandgatewayep.com" TargetMode="External"/><Relationship Id="rId10" Type="http://schemas.openxmlformats.org/officeDocument/2006/relationships/image" Target="../media/image53.png"/><Relationship Id="rId4" Type="http://schemas.openxmlformats.org/officeDocument/2006/relationships/notesSlide" Target="../notesSlides/notesSlide37.xml"/><Relationship Id="rId9" Type="http://schemas.openxmlformats.org/officeDocument/2006/relationships/image" Target="../media/image52.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18" Type="http://schemas.openxmlformats.org/officeDocument/2006/relationships/image" Target="../media/image19.png"/><Relationship Id="rId26" Type="http://schemas.openxmlformats.org/officeDocument/2006/relationships/image" Target="../media/image27.jpeg"/><Relationship Id="rId3" Type="http://schemas.openxmlformats.org/officeDocument/2006/relationships/slideLayout" Target="../slideLayouts/slideLayout2.xml"/><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jpeg"/><Relationship Id="rId17" Type="http://schemas.openxmlformats.org/officeDocument/2006/relationships/image" Target="../media/image18.jpeg"/><Relationship Id="rId25" Type="http://schemas.openxmlformats.org/officeDocument/2006/relationships/image" Target="../media/image26.png"/><Relationship Id="rId2" Type="http://schemas.openxmlformats.org/officeDocument/2006/relationships/audio" Target="../media/media5.m4a"/><Relationship Id="rId16" Type="http://schemas.openxmlformats.org/officeDocument/2006/relationships/image" Target="../media/image17.png"/><Relationship Id="rId20" Type="http://schemas.openxmlformats.org/officeDocument/2006/relationships/image" Target="../media/image21.png"/><Relationship Id="rId1" Type="http://schemas.microsoft.com/office/2007/relationships/media" Target="../media/media5.m4a"/><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5.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0.png"/><Relationship Id="rId14" Type="http://schemas.openxmlformats.org/officeDocument/2006/relationships/image" Target="../media/image15.jpeg"/><Relationship Id="rId22" Type="http://schemas.openxmlformats.org/officeDocument/2006/relationships/image" Target="../media/image23.png"/><Relationship Id="rId27"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3A9D8-5E01-4C13-AB82-477801660622}"/>
              </a:ext>
            </a:extLst>
          </p:cNvPr>
          <p:cNvSpPr>
            <a:spLocks noGrp="1"/>
          </p:cNvSpPr>
          <p:nvPr>
            <p:ph type="ctrTitle"/>
          </p:nvPr>
        </p:nvSpPr>
        <p:spPr/>
        <p:txBody>
          <a:bodyPr/>
          <a:lstStyle/>
          <a:p>
            <a:r>
              <a:rPr lang="en-US"/>
              <a:t>GRAND GATEWAY -</a:t>
            </a:r>
            <a:br>
              <a:rPr lang="en-US"/>
            </a:br>
            <a:r>
              <a:rPr lang="en-US"/>
              <a:t>GRADE SEPARATION STUDY</a:t>
            </a:r>
            <a:br>
              <a:rPr lang="en-US"/>
            </a:br>
            <a:br>
              <a:rPr lang="en-US"/>
            </a:br>
            <a:r>
              <a:rPr lang="en-US"/>
              <a:t>Public Information Meeting #2</a:t>
            </a:r>
            <a:br>
              <a:rPr lang="en-US"/>
            </a:br>
            <a:endParaRPr lang="en-US" sz="3200"/>
          </a:p>
        </p:txBody>
      </p:sp>
      <p:sp>
        <p:nvSpPr>
          <p:cNvPr id="3" name="Subtitle 2">
            <a:extLst>
              <a:ext uri="{FF2B5EF4-FFF2-40B4-BE49-F238E27FC236}">
                <a16:creationId xmlns:a16="http://schemas.microsoft.com/office/drawing/2014/main" id="{A7823126-42DA-4411-BC11-622FFD81E754}"/>
              </a:ext>
            </a:extLst>
          </p:cNvPr>
          <p:cNvSpPr>
            <a:spLocks noGrp="1"/>
          </p:cNvSpPr>
          <p:nvPr>
            <p:ph type="subTitle" idx="1"/>
          </p:nvPr>
        </p:nvSpPr>
        <p:spPr/>
        <p:txBody>
          <a:bodyPr/>
          <a:lstStyle/>
          <a:p>
            <a:endParaRPr lang="en-US"/>
          </a:p>
          <a:p>
            <a:r>
              <a:rPr lang="en-US"/>
              <a:t>May 24, 2022</a:t>
            </a:r>
          </a:p>
        </p:txBody>
      </p:sp>
      <p:pic>
        <p:nvPicPr>
          <p:cNvPr id="5" name="Audio 4">
            <a:hlinkClick r:id="" action="ppaction://media"/>
            <a:extLst>
              <a:ext uri="{FF2B5EF4-FFF2-40B4-BE49-F238E27FC236}">
                <a16:creationId xmlns:a16="http://schemas.microsoft.com/office/drawing/2014/main" id="{E4FC5C2B-07A5-4B81-8F26-A09550C0AE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87933338"/>
      </p:ext>
    </p:extLst>
  </p:cSld>
  <p:clrMapOvr>
    <a:masterClrMapping/>
  </p:clrMapOvr>
  <mc:AlternateContent xmlns:mc="http://schemas.openxmlformats.org/markup-compatibility/2006" xmlns:p14="http://schemas.microsoft.com/office/powerpoint/2010/main">
    <mc:Choice Requires="p14">
      <p:transition spd="slow" p14:dur="1500" advClick="0" advTm="49289"/>
    </mc:Choice>
    <mc:Fallback xmlns="">
      <p:transition spd="slow" advClick="0" advTm="49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564D30-1965-4BF9-BD61-2C86319937F6}"/>
              </a:ext>
            </a:extLst>
          </p:cNvPr>
          <p:cNvSpPr>
            <a:spLocks noGrp="1"/>
          </p:cNvSpPr>
          <p:nvPr>
            <p:ph type="title"/>
          </p:nvPr>
        </p:nvSpPr>
        <p:spPr>
          <a:xfrm>
            <a:off x="4743450" y="1186022"/>
            <a:ext cx="6439662" cy="3255264"/>
          </a:xfrm>
        </p:spPr>
        <p:txBody>
          <a:bodyPr/>
          <a:lstStyle/>
          <a:p>
            <a:r>
              <a:rPr lang="en-US" dirty="0"/>
              <a:t>PUBLIC INFORMATION MEETING #1</a:t>
            </a:r>
          </a:p>
        </p:txBody>
      </p:sp>
      <p:sp>
        <p:nvSpPr>
          <p:cNvPr id="5" name="Slide Number Placeholder 4">
            <a:extLst>
              <a:ext uri="{FF2B5EF4-FFF2-40B4-BE49-F238E27FC236}">
                <a16:creationId xmlns:a16="http://schemas.microsoft.com/office/drawing/2014/main" id="{929A5114-C87F-4BB3-BB41-EEB53A68E9EA}"/>
              </a:ext>
            </a:extLst>
          </p:cNvPr>
          <p:cNvSpPr>
            <a:spLocks noGrp="1"/>
          </p:cNvSpPr>
          <p:nvPr>
            <p:ph type="sldNum" sz="quarter" idx="12"/>
          </p:nvPr>
        </p:nvSpPr>
        <p:spPr/>
        <p:txBody>
          <a:bodyPr/>
          <a:lstStyle/>
          <a:p>
            <a:fld id="{4FAB73BC-B049-4115-A692-8D63A059BFB8}" type="slidenum">
              <a:rPr lang="en-US" smtClean="0"/>
              <a:pPr/>
              <a:t>10</a:t>
            </a:fld>
            <a:endParaRPr lang="en-US"/>
          </a:p>
        </p:txBody>
      </p:sp>
      <p:pic>
        <p:nvPicPr>
          <p:cNvPr id="3" name="Audio 2">
            <a:hlinkClick r:id="" action="ppaction://media"/>
            <a:extLst>
              <a:ext uri="{FF2B5EF4-FFF2-40B4-BE49-F238E27FC236}">
                <a16:creationId xmlns:a16="http://schemas.microsoft.com/office/drawing/2014/main" id="{558430D1-BD25-FEEA-4EF5-43CF62F4CC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80465328"/>
      </p:ext>
    </p:extLst>
  </p:cSld>
  <p:clrMapOvr>
    <a:masterClrMapping/>
  </p:clrMapOvr>
  <mc:AlternateContent xmlns:mc="http://schemas.openxmlformats.org/markup-compatibility/2006" xmlns:p14="http://schemas.microsoft.com/office/powerpoint/2010/main">
    <mc:Choice Requires="p14">
      <p:transition spd="slow" p14:dur="2000" advClick="0" advTm="8890"/>
    </mc:Choice>
    <mc:Fallback xmlns="">
      <p:transition spd="slow" advClick="0" advTm="8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FBC86-65C5-45D1-9C13-73E8ADB29B93}"/>
              </a:ext>
            </a:extLst>
          </p:cNvPr>
          <p:cNvSpPr>
            <a:spLocks noGrp="1"/>
          </p:cNvSpPr>
          <p:nvPr>
            <p:ph type="title"/>
          </p:nvPr>
        </p:nvSpPr>
        <p:spPr/>
        <p:txBody>
          <a:bodyPr/>
          <a:lstStyle/>
          <a:p>
            <a:r>
              <a:rPr lang="en-US"/>
              <a:t>PUBLIC INFORMATION MEETING #1</a:t>
            </a:r>
          </a:p>
        </p:txBody>
      </p:sp>
      <p:sp>
        <p:nvSpPr>
          <p:cNvPr id="5" name="Slide Number Placeholder 4">
            <a:extLst>
              <a:ext uri="{FF2B5EF4-FFF2-40B4-BE49-F238E27FC236}">
                <a16:creationId xmlns:a16="http://schemas.microsoft.com/office/drawing/2014/main" id="{087C63E8-E04C-4FC9-935E-CADF1C8AFF3C}"/>
              </a:ext>
            </a:extLst>
          </p:cNvPr>
          <p:cNvSpPr>
            <a:spLocks noGrp="1"/>
          </p:cNvSpPr>
          <p:nvPr>
            <p:ph type="sldNum" sz="quarter" idx="12"/>
          </p:nvPr>
        </p:nvSpPr>
        <p:spPr/>
        <p:txBody>
          <a:bodyPr/>
          <a:lstStyle/>
          <a:p>
            <a:fld id="{4FAB73BC-B049-4115-A692-8D63A059BFB8}" type="slidenum">
              <a:rPr lang="en-US" smtClean="0"/>
              <a:pPr/>
              <a:t>11</a:t>
            </a:fld>
            <a:endParaRPr lang="en-US"/>
          </a:p>
        </p:txBody>
      </p:sp>
      <p:sp>
        <p:nvSpPr>
          <p:cNvPr id="6" name="TextBox 5">
            <a:extLst>
              <a:ext uri="{FF2B5EF4-FFF2-40B4-BE49-F238E27FC236}">
                <a16:creationId xmlns:a16="http://schemas.microsoft.com/office/drawing/2014/main" id="{0F2C6AA6-764C-49F0-80C1-CA2FE4B56798}"/>
              </a:ext>
            </a:extLst>
          </p:cNvPr>
          <p:cNvSpPr txBox="1"/>
          <p:nvPr/>
        </p:nvSpPr>
        <p:spPr>
          <a:xfrm>
            <a:off x="185585" y="1489845"/>
            <a:ext cx="4386415" cy="4524315"/>
          </a:xfrm>
          <a:prstGeom prst="rect">
            <a:avLst/>
          </a:prstGeom>
          <a:noFill/>
        </p:spPr>
        <p:txBody>
          <a:bodyPr wrap="square" rtlCol="0">
            <a:spAutoFit/>
          </a:bodyPr>
          <a:lstStyle/>
          <a:p>
            <a:r>
              <a:rPr lang="en-US" sz="2400" b="1">
                <a:solidFill>
                  <a:srgbClr val="002060"/>
                </a:solidFill>
              </a:rPr>
              <a:t>Held virtually: </a:t>
            </a:r>
            <a:br>
              <a:rPr lang="en-US" sz="2400" b="1">
                <a:solidFill>
                  <a:srgbClr val="002060"/>
                </a:solidFill>
              </a:rPr>
            </a:br>
            <a:r>
              <a:rPr lang="en-US" sz="2400">
                <a:solidFill>
                  <a:srgbClr val="002060"/>
                </a:solidFill>
              </a:rPr>
              <a:t>April 21, 2021</a:t>
            </a:r>
          </a:p>
          <a:p>
            <a:endParaRPr lang="en-US" sz="2400" b="1">
              <a:solidFill>
                <a:srgbClr val="002060"/>
              </a:solidFill>
            </a:endParaRPr>
          </a:p>
          <a:p>
            <a:r>
              <a:rPr lang="en-US" sz="2400" b="1">
                <a:solidFill>
                  <a:srgbClr val="002060"/>
                </a:solidFill>
              </a:rPr>
              <a:t>Participants: </a:t>
            </a:r>
            <a:br>
              <a:rPr lang="en-US" sz="2400" b="1">
                <a:solidFill>
                  <a:srgbClr val="002060"/>
                </a:solidFill>
              </a:rPr>
            </a:br>
            <a:r>
              <a:rPr lang="en-US" sz="2400">
                <a:solidFill>
                  <a:srgbClr val="002060"/>
                </a:solidFill>
              </a:rPr>
              <a:t>100</a:t>
            </a:r>
          </a:p>
          <a:p>
            <a:endParaRPr lang="en-US" sz="2400" b="1">
              <a:solidFill>
                <a:srgbClr val="002060"/>
              </a:solidFill>
            </a:endParaRPr>
          </a:p>
          <a:p>
            <a:r>
              <a:rPr lang="en-US" sz="2400" b="1">
                <a:solidFill>
                  <a:srgbClr val="002060"/>
                </a:solidFill>
              </a:rPr>
              <a:t>Agenda:</a:t>
            </a:r>
          </a:p>
          <a:p>
            <a:pPr marL="342900" indent="-342900">
              <a:buFont typeface="Arial" panose="020B0604020202020204" pitchFamily="34" charset="0"/>
              <a:buChar char="•"/>
            </a:pPr>
            <a:r>
              <a:rPr lang="en-US" sz="2400">
                <a:solidFill>
                  <a:schemeClr val="tx2"/>
                </a:solidFill>
                <a:latin typeface="+mj-lt"/>
                <a:ea typeface="+mj-ea"/>
                <a:cs typeface="+mj-cs"/>
              </a:rPr>
              <a:t>Project Overview</a:t>
            </a:r>
          </a:p>
          <a:p>
            <a:pPr marL="342900" indent="-342900">
              <a:buFont typeface="Arial" panose="020B0604020202020204" pitchFamily="34" charset="0"/>
              <a:buChar char="•"/>
            </a:pPr>
            <a:r>
              <a:rPr lang="en-US" sz="2400">
                <a:solidFill>
                  <a:schemeClr val="tx2"/>
                </a:solidFill>
                <a:latin typeface="+mj-lt"/>
                <a:ea typeface="+mj-ea"/>
                <a:cs typeface="+mj-cs"/>
              </a:rPr>
              <a:t>PEL Study </a:t>
            </a:r>
          </a:p>
          <a:p>
            <a:pPr marL="342900" indent="-342900">
              <a:buFont typeface="Arial" panose="020B0604020202020204" pitchFamily="34" charset="0"/>
              <a:buChar char="•"/>
            </a:pPr>
            <a:r>
              <a:rPr lang="en-US" sz="2400">
                <a:solidFill>
                  <a:schemeClr val="tx2"/>
                </a:solidFill>
                <a:latin typeface="+mj-lt"/>
                <a:ea typeface="+mj-ea"/>
                <a:cs typeface="+mj-cs"/>
              </a:rPr>
              <a:t>Draft Problem Statement</a:t>
            </a:r>
          </a:p>
          <a:p>
            <a:pPr marL="342900" indent="-342900">
              <a:buFont typeface="Arial" panose="020B0604020202020204" pitchFamily="34" charset="0"/>
              <a:buChar char="•"/>
            </a:pPr>
            <a:r>
              <a:rPr lang="en-US" sz="2400">
                <a:solidFill>
                  <a:schemeClr val="tx2"/>
                </a:solidFill>
                <a:latin typeface="+mj-lt"/>
                <a:ea typeface="+mj-ea"/>
                <a:cs typeface="+mj-cs"/>
              </a:rPr>
              <a:t>Draft Purpose and Need</a:t>
            </a:r>
          </a:p>
          <a:p>
            <a:pPr marL="342900" indent="-342900">
              <a:buFont typeface="Arial" panose="020B0604020202020204" pitchFamily="34" charset="0"/>
              <a:buChar char="•"/>
            </a:pPr>
            <a:r>
              <a:rPr lang="en-US" sz="2400">
                <a:solidFill>
                  <a:schemeClr val="tx2"/>
                </a:solidFill>
                <a:latin typeface="+mj-lt"/>
                <a:ea typeface="+mj-ea"/>
                <a:cs typeface="+mj-cs"/>
              </a:rPr>
              <a:t>Breakout Sessions</a:t>
            </a:r>
          </a:p>
        </p:txBody>
      </p:sp>
      <p:pic>
        <p:nvPicPr>
          <p:cNvPr id="8" name="Picture 7">
            <a:extLst>
              <a:ext uri="{FF2B5EF4-FFF2-40B4-BE49-F238E27FC236}">
                <a16:creationId xmlns:a16="http://schemas.microsoft.com/office/drawing/2014/main" id="{27EF047D-9892-4F9E-A1BF-AFA5579841AD}"/>
              </a:ext>
            </a:extLst>
          </p:cNvPr>
          <p:cNvPicPr>
            <a:picLocks noChangeAspect="1"/>
          </p:cNvPicPr>
          <p:nvPr/>
        </p:nvPicPr>
        <p:blipFill rotWithShape="1">
          <a:blip r:embed="rId5"/>
          <a:srcRect t="20029" r="44881"/>
          <a:stretch/>
        </p:blipFill>
        <p:spPr>
          <a:xfrm>
            <a:off x="4228802" y="1710407"/>
            <a:ext cx="3962942" cy="2248860"/>
          </a:xfrm>
          <a:prstGeom prst="rect">
            <a:avLst/>
          </a:prstGeom>
        </p:spPr>
      </p:pic>
      <p:pic>
        <p:nvPicPr>
          <p:cNvPr id="11" name="Picture 10">
            <a:extLst>
              <a:ext uri="{FF2B5EF4-FFF2-40B4-BE49-F238E27FC236}">
                <a16:creationId xmlns:a16="http://schemas.microsoft.com/office/drawing/2014/main" id="{466FA083-F2F6-419E-889B-CE67A6FDA2E0}"/>
              </a:ext>
            </a:extLst>
          </p:cNvPr>
          <p:cNvPicPr>
            <a:picLocks noChangeAspect="1"/>
          </p:cNvPicPr>
          <p:nvPr/>
        </p:nvPicPr>
        <p:blipFill rotWithShape="1">
          <a:blip r:embed="rId5"/>
          <a:srcRect l="54439" t="24262" b="4570"/>
          <a:stretch/>
        </p:blipFill>
        <p:spPr>
          <a:xfrm>
            <a:off x="8266279" y="1957938"/>
            <a:ext cx="3171118" cy="2001329"/>
          </a:xfrm>
          <a:prstGeom prst="rect">
            <a:avLst/>
          </a:prstGeom>
        </p:spPr>
      </p:pic>
      <p:sp>
        <p:nvSpPr>
          <p:cNvPr id="12" name="TextBox 11">
            <a:extLst>
              <a:ext uri="{FF2B5EF4-FFF2-40B4-BE49-F238E27FC236}">
                <a16:creationId xmlns:a16="http://schemas.microsoft.com/office/drawing/2014/main" id="{DE7FD7FF-AF3A-414B-A9BA-AB832FCD9E16}"/>
              </a:ext>
            </a:extLst>
          </p:cNvPr>
          <p:cNvSpPr txBox="1"/>
          <p:nvPr/>
        </p:nvSpPr>
        <p:spPr>
          <a:xfrm>
            <a:off x="6553771" y="1555585"/>
            <a:ext cx="3539067" cy="369332"/>
          </a:xfrm>
          <a:prstGeom prst="rect">
            <a:avLst/>
          </a:prstGeom>
          <a:noFill/>
        </p:spPr>
        <p:txBody>
          <a:bodyPr wrap="square" rtlCol="0">
            <a:spAutoFit/>
          </a:bodyPr>
          <a:lstStyle/>
          <a:p>
            <a:r>
              <a:rPr lang="en-US" b="1">
                <a:solidFill>
                  <a:srgbClr val="002060"/>
                </a:solidFill>
              </a:rPr>
              <a:t>Roadway Overpass Example</a:t>
            </a:r>
          </a:p>
        </p:txBody>
      </p:sp>
      <p:sp>
        <p:nvSpPr>
          <p:cNvPr id="13" name="TextBox 12">
            <a:extLst>
              <a:ext uri="{FF2B5EF4-FFF2-40B4-BE49-F238E27FC236}">
                <a16:creationId xmlns:a16="http://schemas.microsoft.com/office/drawing/2014/main" id="{7D73568A-ABCA-496A-B4B9-A17FA44E2D79}"/>
              </a:ext>
            </a:extLst>
          </p:cNvPr>
          <p:cNvSpPr txBox="1"/>
          <p:nvPr/>
        </p:nvSpPr>
        <p:spPr>
          <a:xfrm>
            <a:off x="6572425" y="3858110"/>
            <a:ext cx="3539067" cy="369332"/>
          </a:xfrm>
          <a:prstGeom prst="rect">
            <a:avLst/>
          </a:prstGeom>
          <a:noFill/>
        </p:spPr>
        <p:txBody>
          <a:bodyPr wrap="square" rtlCol="0">
            <a:spAutoFit/>
          </a:bodyPr>
          <a:lstStyle/>
          <a:p>
            <a:r>
              <a:rPr lang="en-US" b="1">
                <a:solidFill>
                  <a:srgbClr val="002060"/>
                </a:solidFill>
              </a:rPr>
              <a:t>Roadway Underpass Example</a:t>
            </a:r>
          </a:p>
        </p:txBody>
      </p:sp>
      <p:pic>
        <p:nvPicPr>
          <p:cNvPr id="14" name="Picture 13">
            <a:extLst>
              <a:ext uri="{FF2B5EF4-FFF2-40B4-BE49-F238E27FC236}">
                <a16:creationId xmlns:a16="http://schemas.microsoft.com/office/drawing/2014/main" id="{12EBB381-2B6A-43FD-BBAB-4C47F8C472D5}"/>
              </a:ext>
            </a:extLst>
          </p:cNvPr>
          <p:cNvPicPr>
            <a:picLocks noChangeAspect="1"/>
          </p:cNvPicPr>
          <p:nvPr/>
        </p:nvPicPr>
        <p:blipFill rotWithShape="1">
          <a:blip r:embed="rId6"/>
          <a:srcRect l="51761" t="23974"/>
          <a:stretch/>
        </p:blipFill>
        <p:spPr>
          <a:xfrm>
            <a:off x="8279245" y="4373799"/>
            <a:ext cx="3233832" cy="1911764"/>
          </a:xfrm>
          <a:prstGeom prst="rect">
            <a:avLst/>
          </a:prstGeom>
        </p:spPr>
      </p:pic>
      <p:grpSp>
        <p:nvGrpSpPr>
          <p:cNvPr id="26" name="Group 25">
            <a:extLst>
              <a:ext uri="{FF2B5EF4-FFF2-40B4-BE49-F238E27FC236}">
                <a16:creationId xmlns:a16="http://schemas.microsoft.com/office/drawing/2014/main" id="{1FF1EEFA-E818-4E05-83B9-B4ADB2B44F22}"/>
              </a:ext>
            </a:extLst>
          </p:cNvPr>
          <p:cNvGrpSpPr/>
          <p:nvPr/>
        </p:nvGrpSpPr>
        <p:grpSpPr>
          <a:xfrm>
            <a:off x="4571999" y="4348073"/>
            <a:ext cx="3769959" cy="2460482"/>
            <a:chOff x="4571999" y="4137648"/>
            <a:chExt cx="3769959" cy="2460482"/>
          </a:xfrm>
        </p:grpSpPr>
        <p:pic>
          <p:nvPicPr>
            <p:cNvPr id="4" name="Picture 3">
              <a:extLst>
                <a:ext uri="{FF2B5EF4-FFF2-40B4-BE49-F238E27FC236}">
                  <a16:creationId xmlns:a16="http://schemas.microsoft.com/office/drawing/2014/main" id="{C07D245F-1929-4FA7-9DD2-D267D5938DDD}"/>
                </a:ext>
              </a:extLst>
            </p:cNvPr>
            <p:cNvPicPr>
              <a:picLocks noChangeAspect="1"/>
            </p:cNvPicPr>
            <p:nvPr/>
          </p:nvPicPr>
          <p:blipFill rotWithShape="1">
            <a:blip r:embed="rId6"/>
            <a:srcRect t="14401" r="49830"/>
            <a:stretch/>
          </p:blipFill>
          <p:spPr>
            <a:xfrm>
              <a:off x="4571999" y="4137648"/>
              <a:ext cx="3769959" cy="2460482"/>
            </a:xfrm>
            <a:prstGeom prst="rect">
              <a:avLst/>
            </a:prstGeom>
          </p:spPr>
        </p:pic>
        <p:grpSp>
          <p:nvGrpSpPr>
            <p:cNvPr id="24" name="Group 23">
              <a:extLst>
                <a:ext uri="{FF2B5EF4-FFF2-40B4-BE49-F238E27FC236}">
                  <a16:creationId xmlns:a16="http://schemas.microsoft.com/office/drawing/2014/main" id="{43D52338-82B9-4BA2-94C0-A61897EAB6B7}"/>
                </a:ext>
              </a:extLst>
            </p:cNvPr>
            <p:cNvGrpSpPr/>
            <p:nvPr/>
          </p:nvGrpSpPr>
          <p:grpSpPr>
            <a:xfrm>
              <a:off x="4723591" y="5793579"/>
              <a:ext cx="3429619" cy="527128"/>
              <a:chOff x="4723591" y="5793579"/>
              <a:chExt cx="3429619" cy="527128"/>
            </a:xfrm>
          </p:grpSpPr>
          <p:sp>
            <p:nvSpPr>
              <p:cNvPr id="16" name="Rectangle 15">
                <a:extLst>
                  <a:ext uri="{FF2B5EF4-FFF2-40B4-BE49-F238E27FC236}">
                    <a16:creationId xmlns:a16="http://schemas.microsoft.com/office/drawing/2014/main" id="{50192145-9880-4ABF-83F3-D61B85E8838E}"/>
                  </a:ext>
                </a:extLst>
              </p:cNvPr>
              <p:cNvSpPr/>
              <p:nvPr/>
            </p:nvSpPr>
            <p:spPr>
              <a:xfrm>
                <a:off x="5644147" y="5811256"/>
                <a:ext cx="1436915" cy="509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67AE8FD-FEFC-48A3-8D11-6D5CF3FE58F5}"/>
                  </a:ext>
                </a:extLst>
              </p:cNvPr>
              <p:cNvSpPr/>
              <p:nvPr/>
            </p:nvSpPr>
            <p:spPr>
              <a:xfrm>
                <a:off x="4723591" y="5793579"/>
                <a:ext cx="721745" cy="34738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FC1999E7-35B0-4309-8B10-BA9C0772FF50}"/>
                  </a:ext>
                </a:extLst>
              </p:cNvPr>
              <p:cNvSpPr/>
              <p:nvPr/>
            </p:nvSpPr>
            <p:spPr>
              <a:xfrm>
                <a:off x="7244083" y="5836706"/>
                <a:ext cx="909127" cy="44048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3213B7FF-77CA-4BD5-A197-CC53E8588F03}"/>
              </a:ext>
            </a:extLst>
          </p:cNvPr>
          <p:cNvGrpSpPr/>
          <p:nvPr/>
        </p:nvGrpSpPr>
        <p:grpSpPr>
          <a:xfrm>
            <a:off x="4849897" y="6027796"/>
            <a:ext cx="3061296" cy="347652"/>
            <a:chOff x="4358152" y="5878240"/>
            <a:chExt cx="3061296" cy="347652"/>
          </a:xfrm>
        </p:grpSpPr>
        <p:sp>
          <p:nvSpPr>
            <p:cNvPr id="15" name="TextBox 14">
              <a:extLst>
                <a:ext uri="{FF2B5EF4-FFF2-40B4-BE49-F238E27FC236}">
                  <a16:creationId xmlns:a16="http://schemas.microsoft.com/office/drawing/2014/main" id="{02D58702-2252-48B1-B0EE-402FDD34E03B}"/>
                </a:ext>
              </a:extLst>
            </p:cNvPr>
            <p:cNvSpPr txBox="1"/>
            <p:nvPr/>
          </p:nvSpPr>
          <p:spPr>
            <a:xfrm>
              <a:off x="5379430" y="5887338"/>
              <a:ext cx="1246873" cy="338554"/>
            </a:xfrm>
            <a:prstGeom prst="rect">
              <a:avLst/>
            </a:prstGeom>
            <a:noFill/>
            <a:ln w="12700">
              <a:solidFill>
                <a:schemeClr val="bg2">
                  <a:lumMod val="75000"/>
                </a:schemeClr>
              </a:solidFill>
            </a:ln>
          </p:spPr>
          <p:txBody>
            <a:bodyPr wrap="square" rtlCol="0">
              <a:spAutoFit/>
            </a:bodyPr>
            <a:lstStyle/>
            <a:p>
              <a:r>
                <a:rPr lang="en-US" sz="800">
                  <a:solidFill>
                    <a:schemeClr val="bg2">
                      <a:lumMod val="25000"/>
                    </a:schemeClr>
                  </a:solidFill>
                </a:rPr>
                <a:t>Grand Avenue passes below Street road</a:t>
              </a:r>
            </a:p>
          </p:txBody>
        </p:sp>
        <p:sp>
          <p:nvSpPr>
            <p:cNvPr id="17" name="TextBox 16">
              <a:extLst>
                <a:ext uri="{FF2B5EF4-FFF2-40B4-BE49-F238E27FC236}">
                  <a16:creationId xmlns:a16="http://schemas.microsoft.com/office/drawing/2014/main" id="{1E66DF61-059F-4981-9522-665B7154A2D8}"/>
                </a:ext>
              </a:extLst>
            </p:cNvPr>
            <p:cNvSpPr txBox="1"/>
            <p:nvPr/>
          </p:nvSpPr>
          <p:spPr>
            <a:xfrm>
              <a:off x="4358152" y="5878240"/>
              <a:ext cx="778875" cy="338554"/>
            </a:xfrm>
            <a:prstGeom prst="rect">
              <a:avLst/>
            </a:prstGeom>
            <a:noFill/>
            <a:ln w="12700">
              <a:solidFill>
                <a:schemeClr val="bg2">
                  <a:lumMod val="75000"/>
                </a:schemeClr>
              </a:solidFill>
            </a:ln>
          </p:spPr>
          <p:txBody>
            <a:bodyPr wrap="square" rtlCol="0">
              <a:spAutoFit/>
            </a:bodyPr>
            <a:lstStyle/>
            <a:p>
              <a:r>
                <a:rPr lang="en-US" sz="800">
                  <a:solidFill>
                    <a:schemeClr val="bg2">
                      <a:lumMod val="25000"/>
                    </a:schemeClr>
                  </a:solidFill>
                </a:rPr>
                <a:t>Shared-Use Path</a:t>
              </a:r>
            </a:p>
          </p:txBody>
        </p:sp>
        <p:sp>
          <p:nvSpPr>
            <p:cNvPr id="22" name="TextBox 21">
              <a:extLst>
                <a:ext uri="{FF2B5EF4-FFF2-40B4-BE49-F238E27FC236}">
                  <a16:creationId xmlns:a16="http://schemas.microsoft.com/office/drawing/2014/main" id="{FC817207-FA86-4CC4-A2C9-2D771390B0A5}"/>
                </a:ext>
              </a:extLst>
            </p:cNvPr>
            <p:cNvSpPr txBox="1"/>
            <p:nvPr/>
          </p:nvSpPr>
          <p:spPr>
            <a:xfrm>
              <a:off x="6812472" y="5890948"/>
              <a:ext cx="606976" cy="215444"/>
            </a:xfrm>
            <a:prstGeom prst="rect">
              <a:avLst/>
            </a:prstGeom>
            <a:noFill/>
            <a:ln w="12700">
              <a:solidFill>
                <a:schemeClr val="bg2">
                  <a:lumMod val="75000"/>
                </a:schemeClr>
              </a:solidFill>
            </a:ln>
          </p:spPr>
          <p:txBody>
            <a:bodyPr wrap="square" rtlCol="0">
              <a:spAutoFit/>
            </a:bodyPr>
            <a:lstStyle/>
            <a:p>
              <a:r>
                <a:rPr lang="en-US" sz="800">
                  <a:solidFill>
                    <a:schemeClr val="bg2">
                      <a:lumMod val="25000"/>
                    </a:schemeClr>
                  </a:solidFill>
                </a:rPr>
                <a:t>Sidewalk</a:t>
              </a:r>
            </a:p>
          </p:txBody>
        </p:sp>
      </p:grpSp>
      <p:pic>
        <p:nvPicPr>
          <p:cNvPr id="10" name="Audio 9">
            <a:hlinkClick r:id="" action="ppaction://media"/>
            <a:extLst>
              <a:ext uri="{FF2B5EF4-FFF2-40B4-BE49-F238E27FC236}">
                <a16:creationId xmlns:a16="http://schemas.microsoft.com/office/drawing/2014/main" id="{965EE07C-6C9C-8666-98F6-E8A2D9E3C7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0271725"/>
      </p:ext>
    </p:extLst>
  </p:cSld>
  <p:clrMapOvr>
    <a:masterClrMapping/>
  </p:clrMapOvr>
  <mc:AlternateContent xmlns:mc="http://schemas.openxmlformats.org/markup-compatibility/2006" xmlns:p14="http://schemas.microsoft.com/office/powerpoint/2010/main">
    <mc:Choice Requires="p14">
      <p:transition spd="slow" p14:dur="2000" advClick="0" advTm="22022"/>
    </mc:Choice>
    <mc:Fallback xmlns="">
      <p:transition spd="slow" advClick="0" advTm="2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a:xfrm>
            <a:off x="0" y="0"/>
            <a:ext cx="10195560" cy="1371600"/>
          </a:xfrm>
        </p:spPr>
        <p:txBody>
          <a:bodyPr/>
          <a:lstStyle/>
          <a:p>
            <a:r>
              <a:rPr lang="en-US"/>
              <a:t>PURPOSE AND NEED STATEMENT</a:t>
            </a:r>
          </a:p>
        </p:txBody>
      </p:sp>
      <p:sp>
        <p:nvSpPr>
          <p:cNvPr id="6" name="Content Placeholder 5">
            <a:extLst>
              <a:ext uri="{FF2B5EF4-FFF2-40B4-BE49-F238E27FC236}">
                <a16:creationId xmlns:a16="http://schemas.microsoft.com/office/drawing/2014/main" id="{F1A2629B-03A2-42F9-A1A4-63DEDB15707D}"/>
              </a:ext>
            </a:extLst>
          </p:cNvPr>
          <p:cNvSpPr>
            <a:spLocks noGrp="1"/>
          </p:cNvSpPr>
          <p:nvPr>
            <p:ph idx="1"/>
          </p:nvPr>
        </p:nvSpPr>
        <p:spPr>
          <a:xfrm>
            <a:off x="228600" y="1600631"/>
            <a:ext cx="11734799" cy="1965960"/>
          </a:xfrm>
        </p:spPr>
        <p:txBody>
          <a:bodyPr/>
          <a:lstStyle/>
          <a:p>
            <a:pPr marL="0" indent="0">
              <a:buNone/>
            </a:pPr>
            <a:r>
              <a:rPr lang="en-US" sz="2800">
                <a:cs typeface="Arial"/>
              </a:rPr>
              <a:t>The purpose of the project is to </a:t>
            </a:r>
            <a:r>
              <a:rPr lang="en-US" sz="2800" b="1">
                <a:cs typeface="Arial"/>
              </a:rPr>
              <a:t>alleviate congestion</a:t>
            </a:r>
            <a:r>
              <a:rPr lang="en-US" sz="2800">
                <a:cs typeface="Arial"/>
              </a:rPr>
              <a:t> and </a:t>
            </a:r>
            <a:r>
              <a:rPr lang="en-US" sz="2800" b="1">
                <a:cs typeface="Arial"/>
              </a:rPr>
              <a:t>improve safety </a:t>
            </a:r>
            <a:r>
              <a:rPr lang="en-US" sz="2800">
                <a:cs typeface="Arial"/>
              </a:rPr>
              <a:t>and </a:t>
            </a:r>
            <a:r>
              <a:rPr lang="en-US" sz="2800" b="1">
                <a:cs typeface="Arial"/>
              </a:rPr>
              <a:t>mobility</a:t>
            </a:r>
            <a:r>
              <a:rPr lang="en-US" sz="2800">
                <a:cs typeface="Arial"/>
              </a:rPr>
              <a:t> to all transportation users at the Grand Avenue and Metra/Canadian Pacific Railway crossing. In addition to improving safety, project improvements are expected to </a:t>
            </a:r>
            <a:r>
              <a:rPr lang="en-US" sz="2800" b="1">
                <a:cs typeface="Arial"/>
              </a:rPr>
              <a:t>increase mobility throughout the region</a:t>
            </a:r>
            <a:r>
              <a:rPr lang="en-US" sz="2800">
                <a:cs typeface="Arial"/>
              </a:rPr>
              <a:t>.</a:t>
            </a:r>
            <a:endParaRPr lang="en-US"/>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a:xfrm>
            <a:off x="11734798" y="6492875"/>
            <a:ext cx="457202" cy="365125"/>
          </a:xfrm>
        </p:spPr>
        <p:txBody>
          <a:bodyPr/>
          <a:lstStyle/>
          <a:p>
            <a:fld id="{4FAB73BC-B049-4115-A692-8D63A059BFB8}" type="slidenum">
              <a:rPr lang="en-US" smtClean="0"/>
              <a:pPr/>
              <a:t>12</a:t>
            </a:fld>
            <a:endParaRPr lang="en-US"/>
          </a:p>
        </p:txBody>
      </p:sp>
      <p:pic>
        <p:nvPicPr>
          <p:cNvPr id="9" name="Audio 8">
            <a:hlinkClick r:id="" action="ppaction://media"/>
            <a:extLst>
              <a:ext uri="{FF2B5EF4-FFF2-40B4-BE49-F238E27FC236}">
                <a16:creationId xmlns:a16="http://schemas.microsoft.com/office/drawing/2014/main" id="{2693074F-45E1-3B4D-5666-0F413CC01F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90251826"/>
      </p:ext>
    </p:extLst>
  </p:cSld>
  <p:clrMapOvr>
    <a:masterClrMapping/>
  </p:clrMapOvr>
  <mc:AlternateContent xmlns:mc="http://schemas.openxmlformats.org/markup-compatibility/2006" xmlns:p14="http://schemas.microsoft.com/office/powerpoint/2010/main">
    <mc:Choice Requires="p14">
      <p:transition spd="slow" p14:dur="2000" advClick="0" advTm="49920"/>
    </mc:Choice>
    <mc:Fallback xmlns="">
      <p:transition spd="slow" advClick="0" advTm="49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a:xfrm>
            <a:off x="0" y="0"/>
            <a:ext cx="10195560" cy="1371600"/>
          </a:xfrm>
        </p:spPr>
        <p:txBody>
          <a:bodyPr/>
          <a:lstStyle/>
          <a:p>
            <a:r>
              <a:rPr lang="en-US"/>
              <a:t>SCREENING PROCESS + PROJECT PURPOSE</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a:xfrm>
            <a:off x="11734798" y="6492875"/>
            <a:ext cx="457202" cy="365125"/>
          </a:xfrm>
        </p:spPr>
        <p:txBody>
          <a:bodyPr/>
          <a:lstStyle/>
          <a:p>
            <a:fld id="{4FAB73BC-B049-4115-A692-8D63A059BFB8}" type="slidenum">
              <a:rPr lang="en-US" smtClean="0"/>
              <a:pPr/>
              <a:t>13</a:t>
            </a:fld>
            <a:endParaRPr lang="en-US"/>
          </a:p>
        </p:txBody>
      </p:sp>
      <p:sp>
        <p:nvSpPr>
          <p:cNvPr id="8" name="Content Placeholder 5">
            <a:extLst>
              <a:ext uri="{FF2B5EF4-FFF2-40B4-BE49-F238E27FC236}">
                <a16:creationId xmlns:a16="http://schemas.microsoft.com/office/drawing/2014/main" id="{A80ECD77-3A53-40D8-83D6-2764CFC353B3}"/>
              </a:ext>
            </a:extLst>
          </p:cNvPr>
          <p:cNvSpPr>
            <a:spLocks noGrp="1"/>
          </p:cNvSpPr>
          <p:nvPr>
            <p:ph idx="1"/>
          </p:nvPr>
        </p:nvSpPr>
        <p:spPr>
          <a:xfrm>
            <a:off x="32453" y="1387929"/>
            <a:ext cx="11816643" cy="5225142"/>
          </a:xfrm>
        </p:spPr>
        <p:txBody>
          <a:bodyPr/>
          <a:lstStyle/>
          <a:p>
            <a:pPr marL="0" indent="0">
              <a:buNone/>
            </a:pPr>
            <a:r>
              <a:rPr lang="en-US" sz="2800" b="1"/>
              <a:t>SCREENING PROCESS</a:t>
            </a:r>
            <a:endParaRPr lang="en-US" sz="2800"/>
          </a:p>
          <a:p>
            <a:pPr marL="0" indent="0">
              <a:buNone/>
            </a:pPr>
            <a:r>
              <a:rPr lang="en-US" sz="1800" b="1"/>
              <a:t>Alternative must satisfy the project purpose and need:</a:t>
            </a:r>
          </a:p>
          <a:p>
            <a:pPr marL="0" indent="0">
              <a:buNone/>
            </a:pPr>
            <a:r>
              <a:rPr lang="en-US" sz="1600" b="1"/>
              <a:t>Project Need:</a:t>
            </a:r>
          </a:p>
          <a:p>
            <a:pPr lvl="1">
              <a:spcAft>
                <a:spcPts val="600"/>
              </a:spcAft>
            </a:pPr>
            <a:r>
              <a:rPr lang="en-US" sz="1400"/>
              <a:t>The 10 degree crossing skew angle results in an unconventionally long crossing which requires vehicles an above average amount of time to traverse the crossing.  </a:t>
            </a:r>
          </a:p>
          <a:p>
            <a:pPr lvl="1">
              <a:spcAft>
                <a:spcPts val="600"/>
              </a:spcAft>
            </a:pPr>
            <a:r>
              <a:rPr lang="en-US" sz="1400"/>
              <a:t>The unsafe existing crossing condition causes vehicles to be potentially trapped on the railroad crossing.</a:t>
            </a:r>
            <a:endParaRPr lang="en-US" sz="1400">
              <a:effectLst/>
              <a:ea typeface="Times New Roman" panose="02020603050405020304" pitchFamily="18" charset="0"/>
              <a:cs typeface="Times New Roman" panose="02020603050405020304" pitchFamily="18" charset="0"/>
            </a:endParaRPr>
          </a:p>
          <a:p>
            <a:pPr lvl="1">
              <a:spcAft>
                <a:spcPts val="600"/>
              </a:spcAft>
            </a:pPr>
            <a:r>
              <a:rPr lang="en-US" sz="1400">
                <a:effectLst/>
                <a:ea typeface="Times New Roman" panose="02020603050405020304" pitchFamily="18" charset="0"/>
                <a:cs typeface="Times New Roman" panose="02020603050405020304" pitchFamily="18" charset="0"/>
              </a:rPr>
              <a:t>The Federal Railroad Administration 2020 Accident Prediction Report ranks this crossing as the </a:t>
            </a:r>
            <a:r>
              <a:rPr lang="en-US" sz="1400" b="1">
                <a:effectLst/>
                <a:ea typeface="Times New Roman" panose="02020603050405020304" pitchFamily="18" charset="0"/>
                <a:cs typeface="Times New Roman" panose="02020603050405020304" pitchFamily="18" charset="0"/>
              </a:rPr>
              <a:t>sixth most likely </a:t>
            </a:r>
            <a:r>
              <a:rPr lang="en-US" sz="1400">
                <a:effectLst/>
                <a:ea typeface="Times New Roman" panose="02020603050405020304" pitchFamily="18" charset="0"/>
                <a:cs typeface="Times New Roman" panose="02020603050405020304" pitchFamily="18" charset="0"/>
              </a:rPr>
              <a:t>to have a collision out of 7,920 crossings in the State of Illinois.</a:t>
            </a:r>
            <a:endParaRPr lang="en-US" sz="1400"/>
          </a:p>
          <a:p>
            <a:pPr lvl="1">
              <a:spcAft>
                <a:spcPts val="600"/>
              </a:spcAft>
            </a:pPr>
            <a:r>
              <a:rPr lang="en-US" sz="1400"/>
              <a:t>In 2005, the National Transportation Safety Board recommended that a grade separation be constructed at the Grand Avenue grade crossing.</a:t>
            </a:r>
          </a:p>
          <a:p>
            <a:pPr lvl="1">
              <a:spcAft>
                <a:spcPts val="600"/>
              </a:spcAft>
            </a:pPr>
            <a:r>
              <a:rPr lang="en-US" sz="1400"/>
              <a:t>The current and future demands of vehicular, railway, and pedestrian traffic dictate the need to address existing deficiencies.</a:t>
            </a:r>
          </a:p>
          <a:p>
            <a:pPr lvl="1">
              <a:spcAft>
                <a:spcPts val="600"/>
              </a:spcAft>
            </a:pPr>
            <a:r>
              <a:rPr lang="en-US" sz="1400"/>
              <a:t>Current peak traffic volumes on Grand Avenue and the surrounding roadway network result in a high level of congestion within this region.</a:t>
            </a:r>
          </a:p>
          <a:p>
            <a:pPr marL="0" indent="0">
              <a:buNone/>
            </a:pPr>
            <a:r>
              <a:rPr lang="en-US" sz="1600" b="1"/>
              <a:t>Project Purpose:</a:t>
            </a:r>
          </a:p>
          <a:p>
            <a:pPr lvl="1"/>
            <a:r>
              <a:rPr lang="en-US" sz="1400"/>
              <a:t>Alleviate congestion and mobility to roadway (vehicular, pedestrian, bicyclists) transportation users at the Grand Avenue and Metra/Canadian Pacific Railway crossing while eliminating roadway and train conflicts.</a:t>
            </a:r>
          </a:p>
        </p:txBody>
      </p:sp>
      <p:pic>
        <p:nvPicPr>
          <p:cNvPr id="3" name="Audio 2">
            <a:hlinkClick r:id="" action="ppaction://media"/>
            <a:extLst>
              <a:ext uri="{FF2B5EF4-FFF2-40B4-BE49-F238E27FC236}">
                <a16:creationId xmlns:a16="http://schemas.microsoft.com/office/drawing/2014/main" id="{B01C323A-03CB-9A0C-2A6E-A59A82DEBF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7069321"/>
      </p:ext>
    </p:extLst>
  </p:cSld>
  <p:clrMapOvr>
    <a:masterClrMapping/>
  </p:clrMapOvr>
  <mc:AlternateContent xmlns:mc="http://schemas.openxmlformats.org/markup-compatibility/2006" xmlns:p14="http://schemas.microsoft.com/office/powerpoint/2010/main">
    <mc:Choice Requires="p14">
      <p:transition spd="slow" p14:dur="2000" advClick="0" advTm="89296"/>
    </mc:Choice>
    <mc:Fallback xmlns="">
      <p:transition spd="slow" advClick="0" advTm="89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564D30-1965-4BF9-BD61-2C86319937F6}"/>
              </a:ext>
            </a:extLst>
          </p:cNvPr>
          <p:cNvSpPr>
            <a:spLocks noGrp="1"/>
          </p:cNvSpPr>
          <p:nvPr>
            <p:ph type="title"/>
          </p:nvPr>
        </p:nvSpPr>
        <p:spPr>
          <a:xfrm>
            <a:off x="4730958" y="1485825"/>
            <a:ext cx="6439662" cy="3255264"/>
          </a:xfrm>
        </p:spPr>
        <p:txBody>
          <a:bodyPr>
            <a:noAutofit/>
          </a:bodyPr>
          <a:lstStyle/>
          <a:p>
            <a:r>
              <a:rPr lang="en-US"/>
              <a:t>COMMUNITY ADVISORY GROUP (CAG) MEETINGS  OVERVIEW</a:t>
            </a:r>
          </a:p>
        </p:txBody>
      </p:sp>
      <p:sp>
        <p:nvSpPr>
          <p:cNvPr id="5" name="Slide Number Placeholder 4">
            <a:extLst>
              <a:ext uri="{FF2B5EF4-FFF2-40B4-BE49-F238E27FC236}">
                <a16:creationId xmlns:a16="http://schemas.microsoft.com/office/drawing/2014/main" id="{929A5114-C87F-4BB3-BB41-EEB53A68E9EA}"/>
              </a:ext>
            </a:extLst>
          </p:cNvPr>
          <p:cNvSpPr>
            <a:spLocks noGrp="1"/>
          </p:cNvSpPr>
          <p:nvPr>
            <p:ph type="sldNum" sz="quarter" idx="12"/>
          </p:nvPr>
        </p:nvSpPr>
        <p:spPr>
          <a:xfrm>
            <a:off x="11734798" y="6492875"/>
            <a:ext cx="457202" cy="365125"/>
          </a:xfrm>
        </p:spPr>
        <p:txBody>
          <a:bodyPr/>
          <a:lstStyle/>
          <a:p>
            <a:fld id="{4FAB73BC-B049-4115-A692-8D63A059BFB8}" type="slidenum">
              <a:rPr lang="en-US" smtClean="0"/>
              <a:pPr/>
              <a:t>14</a:t>
            </a:fld>
            <a:endParaRPr lang="en-US"/>
          </a:p>
        </p:txBody>
      </p:sp>
      <p:pic>
        <p:nvPicPr>
          <p:cNvPr id="3" name="Audio 2">
            <a:hlinkClick r:id="" action="ppaction://media"/>
            <a:extLst>
              <a:ext uri="{FF2B5EF4-FFF2-40B4-BE49-F238E27FC236}">
                <a16:creationId xmlns:a16="http://schemas.microsoft.com/office/drawing/2014/main" id="{E53EE3BB-F214-32F6-82AA-00D3097716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222135"/>
      </p:ext>
    </p:extLst>
  </p:cSld>
  <p:clrMapOvr>
    <a:masterClrMapping/>
  </p:clrMapOvr>
  <mc:AlternateContent xmlns:mc="http://schemas.openxmlformats.org/markup-compatibility/2006" xmlns:p14="http://schemas.microsoft.com/office/powerpoint/2010/main">
    <mc:Choice Requires="p14">
      <p:transition spd="slow" p14:dur="2000" advClick="0" advTm="6905"/>
    </mc:Choice>
    <mc:Fallback xmlns="">
      <p:transition spd="slow" advClick="0" advTm="6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FBC86-65C5-45D1-9C13-73E8ADB29B93}"/>
              </a:ext>
            </a:extLst>
          </p:cNvPr>
          <p:cNvSpPr>
            <a:spLocks noGrp="1"/>
          </p:cNvSpPr>
          <p:nvPr>
            <p:ph type="title"/>
          </p:nvPr>
        </p:nvSpPr>
        <p:spPr/>
        <p:txBody>
          <a:bodyPr/>
          <a:lstStyle/>
          <a:p>
            <a:r>
              <a:rPr lang="en-US"/>
              <a:t>Community Advisory Group Meetings </a:t>
            </a:r>
          </a:p>
        </p:txBody>
      </p:sp>
      <p:sp>
        <p:nvSpPr>
          <p:cNvPr id="5" name="Slide Number Placeholder 4">
            <a:extLst>
              <a:ext uri="{FF2B5EF4-FFF2-40B4-BE49-F238E27FC236}">
                <a16:creationId xmlns:a16="http://schemas.microsoft.com/office/drawing/2014/main" id="{087C63E8-E04C-4FC9-935E-CADF1C8AFF3C}"/>
              </a:ext>
            </a:extLst>
          </p:cNvPr>
          <p:cNvSpPr>
            <a:spLocks noGrp="1"/>
          </p:cNvSpPr>
          <p:nvPr>
            <p:ph type="sldNum" sz="quarter" idx="12"/>
          </p:nvPr>
        </p:nvSpPr>
        <p:spPr/>
        <p:txBody>
          <a:bodyPr/>
          <a:lstStyle/>
          <a:p>
            <a:fld id="{4FAB73BC-B049-4115-A692-8D63A059BFB8}" type="slidenum">
              <a:rPr lang="en-US" smtClean="0"/>
              <a:pPr/>
              <a:t>15</a:t>
            </a:fld>
            <a:endParaRPr lang="en-US"/>
          </a:p>
        </p:txBody>
      </p:sp>
      <p:sp>
        <p:nvSpPr>
          <p:cNvPr id="6" name="TextBox 5">
            <a:extLst>
              <a:ext uri="{FF2B5EF4-FFF2-40B4-BE49-F238E27FC236}">
                <a16:creationId xmlns:a16="http://schemas.microsoft.com/office/drawing/2014/main" id="{0F2C6AA6-764C-49F0-80C1-CA2FE4B56798}"/>
              </a:ext>
            </a:extLst>
          </p:cNvPr>
          <p:cNvSpPr txBox="1"/>
          <p:nvPr/>
        </p:nvSpPr>
        <p:spPr>
          <a:xfrm>
            <a:off x="58310" y="1844554"/>
            <a:ext cx="4386415" cy="4524315"/>
          </a:xfrm>
          <a:prstGeom prst="rect">
            <a:avLst/>
          </a:prstGeom>
          <a:noFill/>
        </p:spPr>
        <p:txBody>
          <a:bodyPr wrap="square" rtlCol="0">
            <a:spAutoFit/>
          </a:bodyPr>
          <a:lstStyle/>
          <a:p>
            <a:r>
              <a:rPr lang="en-US" sz="2400" b="1">
                <a:solidFill>
                  <a:srgbClr val="002060"/>
                </a:solidFill>
              </a:rPr>
              <a:t>CAG #1 (Held virtually) </a:t>
            </a:r>
            <a:br>
              <a:rPr lang="en-US" sz="2400" b="1">
                <a:solidFill>
                  <a:srgbClr val="002060"/>
                </a:solidFill>
              </a:rPr>
            </a:br>
            <a:r>
              <a:rPr lang="en-US" sz="2400" b="1">
                <a:solidFill>
                  <a:srgbClr val="002060"/>
                </a:solidFill>
              </a:rPr>
              <a:t>July 23, 2020</a:t>
            </a:r>
            <a:endParaRPr lang="en-US" sz="2400">
              <a:solidFill>
                <a:srgbClr val="002060"/>
              </a:solidFill>
            </a:endParaRPr>
          </a:p>
          <a:p>
            <a:endParaRPr lang="en-US" sz="2400" b="1">
              <a:solidFill>
                <a:srgbClr val="002060"/>
              </a:solidFill>
            </a:endParaRPr>
          </a:p>
          <a:p>
            <a:endParaRPr lang="en-US" sz="2400" b="1">
              <a:solidFill>
                <a:srgbClr val="002060"/>
              </a:solidFill>
            </a:endParaRPr>
          </a:p>
          <a:p>
            <a:r>
              <a:rPr lang="en-US" sz="2400" b="1">
                <a:solidFill>
                  <a:srgbClr val="002060"/>
                </a:solidFill>
              </a:rPr>
              <a:t>Agenda:</a:t>
            </a:r>
          </a:p>
          <a:p>
            <a:pPr marL="342900" indent="-342900">
              <a:buFont typeface="Arial" panose="020B0604020202020204" pitchFamily="34" charset="0"/>
              <a:buChar char="•"/>
            </a:pPr>
            <a:r>
              <a:rPr lang="en-US" sz="2400">
                <a:solidFill>
                  <a:schemeClr val="tx2"/>
                </a:solidFill>
                <a:latin typeface="+mj-lt"/>
                <a:ea typeface="+mj-ea"/>
                <a:cs typeface="+mj-cs"/>
              </a:rPr>
              <a:t>CAG Goals &amp; guidelines</a:t>
            </a:r>
          </a:p>
          <a:p>
            <a:pPr marL="342900" indent="-342900">
              <a:buFont typeface="Arial" panose="020B0604020202020204" pitchFamily="34" charset="0"/>
              <a:buChar char="•"/>
            </a:pPr>
            <a:r>
              <a:rPr lang="en-US" sz="2400">
                <a:solidFill>
                  <a:schemeClr val="tx2"/>
                </a:solidFill>
                <a:latin typeface="+mj-lt"/>
                <a:ea typeface="+mj-ea"/>
                <a:cs typeface="+mj-cs"/>
              </a:rPr>
              <a:t>Project Overview </a:t>
            </a:r>
          </a:p>
          <a:p>
            <a:pPr marL="342900" indent="-342900">
              <a:buFont typeface="Arial" panose="020B0604020202020204" pitchFamily="34" charset="0"/>
              <a:buChar char="•"/>
            </a:pPr>
            <a:r>
              <a:rPr lang="en-US" sz="2400">
                <a:solidFill>
                  <a:schemeClr val="tx2"/>
                </a:solidFill>
                <a:latin typeface="+mj-lt"/>
                <a:ea typeface="+mj-ea"/>
                <a:cs typeface="+mj-cs"/>
              </a:rPr>
              <a:t>Project Timeline</a:t>
            </a:r>
          </a:p>
          <a:p>
            <a:pPr marL="342900" indent="-342900">
              <a:buFont typeface="Arial" panose="020B0604020202020204" pitchFamily="34" charset="0"/>
              <a:buChar char="•"/>
            </a:pPr>
            <a:r>
              <a:rPr lang="en-US" sz="2400">
                <a:solidFill>
                  <a:schemeClr val="tx2"/>
                </a:solidFill>
                <a:latin typeface="+mj-lt"/>
                <a:ea typeface="+mj-ea"/>
                <a:cs typeface="+mj-cs"/>
              </a:rPr>
              <a:t>Project Purpose &amp; Need</a:t>
            </a:r>
          </a:p>
          <a:p>
            <a:endParaRPr lang="en-US" sz="2400">
              <a:solidFill>
                <a:schemeClr val="tx2"/>
              </a:solidFill>
              <a:latin typeface="+mj-lt"/>
              <a:ea typeface="+mj-ea"/>
              <a:cs typeface="+mj-cs"/>
            </a:endParaRPr>
          </a:p>
          <a:p>
            <a:pPr lvl="1"/>
            <a:endParaRPr lang="en-US" sz="2400">
              <a:solidFill>
                <a:schemeClr val="tx2"/>
              </a:solidFill>
              <a:latin typeface="+mj-lt"/>
              <a:ea typeface="+mj-ea"/>
              <a:cs typeface="+mj-cs"/>
            </a:endParaRPr>
          </a:p>
          <a:p>
            <a:pPr marL="342900" indent="-342900">
              <a:buFont typeface="Arial" panose="020B0604020202020204" pitchFamily="34" charset="0"/>
              <a:buChar char="•"/>
            </a:pPr>
            <a:endParaRPr lang="en-US" sz="2400">
              <a:solidFill>
                <a:schemeClr val="tx2"/>
              </a:solidFill>
              <a:latin typeface="+mj-lt"/>
              <a:ea typeface="+mj-ea"/>
              <a:cs typeface="+mj-cs"/>
            </a:endParaRPr>
          </a:p>
        </p:txBody>
      </p:sp>
      <p:sp>
        <p:nvSpPr>
          <p:cNvPr id="11" name="TextBox 10">
            <a:extLst>
              <a:ext uri="{FF2B5EF4-FFF2-40B4-BE49-F238E27FC236}">
                <a16:creationId xmlns:a16="http://schemas.microsoft.com/office/drawing/2014/main" id="{A6E05C0A-F23F-441A-B884-4C5B2D9BF6F4}"/>
              </a:ext>
            </a:extLst>
          </p:cNvPr>
          <p:cNvSpPr txBox="1"/>
          <p:nvPr/>
        </p:nvSpPr>
        <p:spPr>
          <a:xfrm>
            <a:off x="7903557" y="1844554"/>
            <a:ext cx="3929212" cy="5632311"/>
          </a:xfrm>
          <a:prstGeom prst="rect">
            <a:avLst/>
          </a:prstGeom>
          <a:noFill/>
        </p:spPr>
        <p:txBody>
          <a:bodyPr wrap="square" rtlCol="0">
            <a:spAutoFit/>
          </a:bodyPr>
          <a:lstStyle/>
          <a:p>
            <a:r>
              <a:rPr lang="en-US" sz="2400" b="1">
                <a:solidFill>
                  <a:srgbClr val="002060"/>
                </a:solidFill>
              </a:rPr>
              <a:t>CAG #3 (Held virtually) </a:t>
            </a:r>
            <a:br>
              <a:rPr lang="en-US" sz="2400" b="1">
                <a:solidFill>
                  <a:srgbClr val="002060"/>
                </a:solidFill>
              </a:rPr>
            </a:br>
            <a:r>
              <a:rPr lang="en-US" sz="2400" b="1">
                <a:solidFill>
                  <a:srgbClr val="002060"/>
                </a:solidFill>
              </a:rPr>
              <a:t>December 7, 2021</a:t>
            </a:r>
            <a:endParaRPr lang="en-US" sz="2400">
              <a:solidFill>
                <a:srgbClr val="002060"/>
              </a:solidFill>
            </a:endParaRPr>
          </a:p>
          <a:p>
            <a:endParaRPr lang="en-US" sz="2400" b="1">
              <a:solidFill>
                <a:srgbClr val="002060"/>
              </a:solidFill>
            </a:endParaRPr>
          </a:p>
          <a:p>
            <a:endParaRPr lang="en-US" sz="2400" b="1">
              <a:solidFill>
                <a:srgbClr val="002060"/>
              </a:solidFill>
            </a:endParaRPr>
          </a:p>
          <a:p>
            <a:r>
              <a:rPr lang="en-US" sz="2400" b="1">
                <a:solidFill>
                  <a:srgbClr val="002060"/>
                </a:solidFill>
              </a:rPr>
              <a:t>Agenda:</a:t>
            </a:r>
          </a:p>
          <a:p>
            <a:pPr marL="342900" indent="-342900">
              <a:buFont typeface="Arial" panose="020B0604020202020204" pitchFamily="34" charset="0"/>
              <a:buChar char="•"/>
            </a:pPr>
            <a:r>
              <a:rPr lang="en-US" sz="2400">
                <a:solidFill>
                  <a:schemeClr val="tx2"/>
                </a:solidFill>
                <a:latin typeface="+mj-lt"/>
                <a:ea typeface="+mj-ea"/>
                <a:cs typeface="+mj-cs"/>
              </a:rPr>
              <a:t>Reviewed 6 Alternatives</a:t>
            </a:r>
          </a:p>
          <a:p>
            <a:pPr marL="342900" indent="-342900">
              <a:buFont typeface="Arial" panose="020B0604020202020204" pitchFamily="34" charset="0"/>
              <a:buChar char="•"/>
            </a:pPr>
            <a:r>
              <a:rPr lang="en-US" sz="2400">
                <a:solidFill>
                  <a:schemeClr val="tx2"/>
                </a:solidFill>
                <a:latin typeface="+mj-lt"/>
                <a:ea typeface="+mj-ea"/>
                <a:cs typeface="+mj-cs"/>
              </a:rPr>
              <a:t>Discussed Alternatives Comparison</a:t>
            </a:r>
          </a:p>
          <a:p>
            <a:pPr marL="342900" indent="-342900">
              <a:buFont typeface="Arial" panose="020B0604020202020204" pitchFamily="34" charset="0"/>
              <a:buChar char="•"/>
            </a:pPr>
            <a:r>
              <a:rPr lang="en-US" sz="2400">
                <a:solidFill>
                  <a:schemeClr val="tx2"/>
                </a:solidFill>
                <a:latin typeface="+mj-lt"/>
                <a:ea typeface="+mj-ea"/>
                <a:cs typeface="+mj-cs"/>
              </a:rPr>
              <a:t>Discussed Evaluation Criteria Weight of Importance </a:t>
            </a:r>
          </a:p>
          <a:p>
            <a:pPr lvl="1"/>
            <a:endParaRPr lang="en-US" sz="2400">
              <a:solidFill>
                <a:schemeClr val="tx2"/>
              </a:solidFill>
              <a:latin typeface="+mj-lt"/>
              <a:ea typeface="+mj-ea"/>
              <a:cs typeface="+mj-cs"/>
            </a:endParaRPr>
          </a:p>
          <a:p>
            <a:pPr marL="342900" indent="-342900">
              <a:buFont typeface="Arial" panose="020B0604020202020204" pitchFamily="34" charset="0"/>
              <a:buChar char="•"/>
            </a:pPr>
            <a:endParaRPr lang="en-US" sz="2400">
              <a:solidFill>
                <a:schemeClr val="tx2"/>
              </a:solidFill>
              <a:latin typeface="+mj-lt"/>
              <a:ea typeface="+mj-ea"/>
              <a:cs typeface="+mj-cs"/>
            </a:endParaRPr>
          </a:p>
          <a:p>
            <a:pPr lvl="1"/>
            <a:endParaRPr lang="en-US" sz="2400">
              <a:solidFill>
                <a:schemeClr val="tx2"/>
              </a:solidFill>
              <a:latin typeface="+mj-lt"/>
              <a:ea typeface="+mj-ea"/>
              <a:cs typeface="+mj-cs"/>
            </a:endParaRPr>
          </a:p>
          <a:p>
            <a:pPr marL="342900" indent="-342900">
              <a:buFont typeface="Arial" panose="020B0604020202020204" pitchFamily="34" charset="0"/>
              <a:buChar char="•"/>
            </a:pPr>
            <a:endParaRPr lang="en-US" sz="2400">
              <a:solidFill>
                <a:schemeClr val="tx2"/>
              </a:solidFill>
              <a:latin typeface="+mj-lt"/>
              <a:ea typeface="+mj-ea"/>
              <a:cs typeface="+mj-cs"/>
            </a:endParaRPr>
          </a:p>
        </p:txBody>
      </p:sp>
      <p:sp>
        <p:nvSpPr>
          <p:cNvPr id="12" name="TextBox 11">
            <a:extLst>
              <a:ext uri="{FF2B5EF4-FFF2-40B4-BE49-F238E27FC236}">
                <a16:creationId xmlns:a16="http://schemas.microsoft.com/office/drawing/2014/main" id="{E968F1F2-B2AB-4D5E-8451-5A5BBF8F8F96}"/>
              </a:ext>
            </a:extLst>
          </p:cNvPr>
          <p:cNvSpPr txBox="1"/>
          <p:nvPr/>
        </p:nvSpPr>
        <p:spPr>
          <a:xfrm>
            <a:off x="3961396" y="1844554"/>
            <a:ext cx="4386415" cy="4154984"/>
          </a:xfrm>
          <a:prstGeom prst="rect">
            <a:avLst/>
          </a:prstGeom>
          <a:noFill/>
        </p:spPr>
        <p:txBody>
          <a:bodyPr wrap="square" rtlCol="0">
            <a:spAutoFit/>
          </a:bodyPr>
          <a:lstStyle/>
          <a:p>
            <a:r>
              <a:rPr lang="en-US" sz="2400" b="1">
                <a:solidFill>
                  <a:srgbClr val="002060"/>
                </a:solidFill>
              </a:rPr>
              <a:t>CAG #2 (Held virtually) </a:t>
            </a:r>
            <a:br>
              <a:rPr lang="en-US" sz="2400" b="1">
                <a:solidFill>
                  <a:srgbClr val="002060"/>
                </a:solidFill>
              </a:rPr>
            </a:br>
            <a:r>
              <a:rPr lang="en-US" sz="2400" b="1">
                <a:solidFill>
                  <a:srgbClr val="002060"/>
                </a:solidFill>
              </a:rPr>
              <a:t>February 18, 2021</a:t>
            </a:r>
            <a:endParaRPr lang="en-US" sz="2400">
              <a:solidFill>
                <a:srgbClr val="002060"/>
              </a:solidFill>
            </a:endParaRPr>
          </a:p>
          <a:p>
            <a:endParaRPr lang="en-US" sz="2400" b="1">
              <a:solidFill>
                <a:srgbClr val="002060"/>
              </a:solidFill>
            </a:endParaRPr>
          </a:p>
          <a:p>
            <a:endParaRPr lang="en-US" sz="2400" b="1">
              <a:solidFill>
                <a:srgbClr val="002060"/>
              </a:solidFill>
            </a:endParaRPr>
          </a:p>
          <a:p>
            <a:r>
              <a:rPr lang="en-US" sz="2400" b="1">
                <a:solidFill>
                  <a:srgbClr val="002060"/>
                </a:solidFill>
              </a:rPr>
              <a:t>Agenda:</a:t>
            </a:r>
          </a:p>
          <a:p>
            <a:pPr marL="342900" indent="-342900">
              <a:buFont typeface="Arial" panose="020B0604020202020204" pitchFamily="34" charset="0"/>
              <a:buChar char="•"/>
            </a:pPr>
            <a:r>
              <a:rPr lang="en-US" sz="2400">
                <a:solidFill>
                  <a:schemeClr val="tx2"/>
                </a:solidFill>
                <a:latin typeface="+mj-lt"/>
                <a:ea typeface="+mj-ea"/>
                <a:cs typeface="+mj-cs"/>
              </a:rPr>
              <a:t>Draft Problem Statement</a:t>
            </a:r>
          </a:p>
          <a:p>
            <a:pPr marL="342900" indent="-342900">
              <a:buFont typeface="Arial" panose="020B0604020202020204" pitchFamily="34" charset="0"/>
              <a:buChar char="•"/>
            </a:pPr>
            <a:r>
              <a:rPr lang="en-US" sz="2400">
                <a:solidFill>
                  <a:schemeClr val="tx2"/>
                </a:solidFill>
                <a:latin typeface="+mj-lt"/>
                <a:ea typeface="+mj-ea"/>
                <a:cs typeface="+mj-cs"/>
              </a:rPr>
              <a:t>Draft Purpose &amp; Need</a:t>
            </a:r>
          </a:p>
          <a:p>
            <a:pPr marL="342900" indent="-342900">
              <a:buFont typeface="Arial" panose="020B0604020202020204" pitchFamily="34" charset="0"/>
              <a:buChar char="•"/>
            </a:pPr>
            <a:r>
              <a:rPr lang="en-US" sz="2400">
                <a:solidFill>
                  <a:schemeClr val="tx2"/>
                </a:solidFill>
                <a:latin typeface="+mj-lt"/>
                <a:ea typeface="+mj-ea"/>
                <a:cs typeface="+mj-cs"/>
              </a:rPr>
              <a:t>Criteria for Alternative Analysis</a:t>
            </a:r>
          </a:p>
          <a:p>
            <a:pPr lvl="1"/>
            <a:endParaRPr lang="en-US" sz="2400">
              <a:solidFill>
                <a:schemeClr val="tx2"/>
              </a:solidFill>
              <a:latin typeface="+mj-lt"/>
              <a:ea typeface="+mj-ea"/>
              <a:cs typeface="+mj-cs"/>
            </a:endParaRPr>
          </a:p>
          <a:p>
            <a:pPr marL="342900" indent="-342900">
              <a:buFont typeface="Arial" panose="020B0604020202020204" pitchFamily="34" charset="0"/>
              <a:buChar char="•"/>
            </a:pPr>
            <a:endParaRPr lang="en-US" sz="2400">
              <a:solidFill>
                <a:schemeClr val="tx2"/>
              </a:solidFill>
              <a:latin typeface="+mj-lt"/>
              <a:ea typeface="+mj-ea"/>
              <a:cs typeface="+mj-cs"/>
            </a:endParaRPr>
          </a:p>
        </p:txBody>
      </p:sp>
      <p:cxnSp>
        <p:nvCxnSpPr>
          <p:cNvPr id="15" name="Straight Connector 14">
            <a:extLst>
              <a:ext uri="{FF2B5EF4-FFF2-40B4-BE49-F238E27FC236}">
                <a16:creationId xmlns:a16="http://schemas.microsoft.com/office/drawing/2014/main" id="{D89A5166-2A91-40BF-8740-5AA38AFB19D1}"/>
              </a:ext>
            </a:extLst>
          </p:cNvPr>
          <p:cNvCxnSpPr/>
          <p:nvPr/>
        </p:nvCxnSpPr>
        <p:spPr>
          <a:xfrm>
            <a:off x="3904721" y="2547143"/>
            <a:ext cx="0" cy="322841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DCAA110-9F55-4881-ACCB-825135E7A4C5}"/>
              </a:ext>
            </a:extLst>
          </p:cNvPr>
          <p:cNvCxnSpPr/>
          <p:nvPr/>
        </p:nvCxnSpPr>
        <p:spPr>
          <a:xfrm>
            <a:off x="7849505" y="2568575"/>
            <a:ext cx="0" cy="320460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A84B79D7-0741-814E-DB4D-96F7CE2C81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82758011"/>
      </p:ext>
    </p:extLst>
  </p:cSld>
  <p:clrMapOvr>
    <a:masterClrMapping/>
  </p:clrMapOvr>
  <mc:AlternateContent xmlns:mc="http://schemas.openxmlformats.org/markup-compatibility/2006" xmlns:p14="http://schemas.microsoft.com/office/powerpoint/2010/main">
    <mc:Choice Requires="p14">
      <p:transition spd="slow" p14:dur="2000" advClick="0" advTm="51969"/>
    </mc:Choice>
    <mc:Fallback xmlns="">
      <p:transition spd="slow" advClick="0" advTm="51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564D30-1965-4BF9-BD61-2C86319937F6}"/>
              </a:ext>
            </a:extLst>
          </p:cNvPr>
          <p:cNvSpPr>
            <a:spLocks noGrp="1"/>
          </p:cNvSpPr>
          <p:nvPr>
            <p:ph type="title"/>
          </p:nvPr>
        </p:nvSpPr>
        <p:spPr>
          <a:xfrm>
            <a:off x="4743450" y="1298448"/>
            <a:ext cx="6439662" cy="3255264"/>
          </a:xfrm>
        </p:spPr>
        <p:txBody>
          <a:bodyPr>
            <a:noAutofit/>
          </a:bodyPr>
          <a:lstStyle/>
          <a:p>
            <a:r>
              <a:rPr lang="en-US"/>
              <a:t>PROJECT BACKGROUND DATA</a:t>
            </a:r>
          </a:p>
        </p:txBody>
      </p:sp>
      <p:sp>
        <p:nvSpPr>
          <p:cNvPr id="5" name="Slide Number Placeholder 4">
            <a:extLst>
              <a:ext uri="{FF2B5EF4-FFF2-40B4-BE49-F238E27FC236}">
                <a16:creationId xmlns:a16="http://schemas.microsoft.com/office/drawing/2014/main" id="{929A5114-C87F-4BB3-BB41-EEB53A68E9EA}"/>
              </a:ext>
            </a:extLst>
          </p:cNvPr>
          <p:cNvSpPr>
            <a:spLocks noGrp="1"/>
          </p:cNvSpPr>
          <p:nvPr>
            <p:ph type="sldNum" sz="quarter" idx="12"/>
          </p:nvPr>
        </p:nvSpPr>
        <p:spPr>
          <a:xfrm>
            <a:off x="11734798" y="6492875"/>
            <a:ext cx="457202" cy="365125"/>
          </a:xfrm>
        </p:spPr>
        <p:txBody>
          <a:bodyPr/>
          <a:lstStyle/>
          <a:p>
            <a:fld id="{4FAB73BC-B049-4115-A692-8D63A059BFB8}" type="slidenum">
              <a:rPr lang="en-US" smtClean="0"/>
              <a:pPr/>
              <a:t>16</a:t>
            </a:fld>
            <a:endParaRPr lang="en-US"/>
          </a:p>
        </p:txBody>
      </p:sp>
      <p:pic>
        <p:nvPicPr>
          <p:cNvPr id="4" name="Audio 3">
            <a:hlinkClick r:id="" action="ppaction://media"/>
            <a:extLst>
              <a:ext uri="{FF2B5EF4-FFF2-40B4-BE49-F238E27FC236}">
                <a16:creationId xmlns:a16="http://schemas.microsoft.com/office/drawing/2014/main" id="{D9E0FAD0-0725-7C25-AB0E-4DB7689B13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84545684"/>
      </p:ext>
    </p:extLst>
  </p:cSld>
  <p:clrMapOvr>
    <a:masterClrMapping/>
  </p:clrMapOvr>
  <mc:AlternateContent xmlns:mc="http://schemas.openxmlformats.org/markup-compatibility/2006" xmlns:p14="http://schemas.microsoft.com/office/powerpoint/2010/main">
    <mc:Choice Requires="p14">
      <p:transition spd="slow" p14:dur="2000" advClick="0" advTm="4932"/>
    </mc:Choice>
    <mc:Fallback xmlns="">
      <p:transition spd="slow" advClick="0" advTm="4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FBC86-65C5-45D1-9C13-73E8ADB29B93}"/>
              </a:ext>
            </a:extLst>
          </p:cNvPr>
          <p:cNvSpPr>
            <a:spLocks noGrp="1"/>
          </p:cNvSpPr>
          <p:nvPr>
            <p:ph type="title"/>
          </p:nvPr>
        </p:nvSpPr>
        <p:spPr/>
        <p:txBody>
          <a:bodyPr/>
          <a:lstStyle/>
          <a:p>
            <a:r>
              <a:rPr lang="en-US"/>
              <a:t>TRAFFIC VOLUMES</a:t>
            </a:r>
          </a:p>
        </p:txBody>
      </p:sp>
      <p:sp>
        <p:nvSpPr>
          <p:cNvPr id="5" name="Slide Number Placeholder 4">
            <a:extLst>
              <a:ext uri="{FF2B5EF4-FFF2-40B4-BE49-F238E27FC236}">
                <a16:creationId xmlns:a16="http://schemas.microsoft.com/office/drawing/2014/main" id="{087C63E8-E04C-4FC9-935E-CADF1C8AFF3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1" i="0" u="none" strike="noStrike" kern="1200" cap="none" spc="0" normalizeH="0" baseline="0" noProof="0" smtClean="0">
                <a:ln>
                  <a:noFill/>
                </a:ln>
                <a:solidFill>
                  <a:srgbClr val="FBB040"/>
                </a:solidFill>
                <a:effectLst/>
                <a:uLnTx/>
                <a:uFillTx/>
                <a:latin typeface="Arial" panose="020B06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a:ln>
                <a:noFill/>
              </a:ln>
              <a:solidFill>
                <a:srgbClr val="FBB040"/>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7CBE7AC7-7B2F-BB38-6141-21E7035840A5}"/>
              </a:ext>
            </a:extLst>
          </p:cNvPr>
          <p:cNvSpPr/>
          <p:nvPr/>
        </p:nvSpPr>
        <p:spPr>
          <a:xfrm rot="780000">
            <a:off x="6844967" y="4612717"/>
            <a:ext cx="1477509" cy="198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Diagram&#10;&#10;Description automatically generated">
            <a:extLst>
              <a:ext uri="{FF2B5EF4-FFF2-40B4-BE49-F238E27FC236}">
                <a16:creationId xmlns:a16="http://schemas.microsoft.com/office/drawing/2014/main" id="{61CF8E17-EFC9-1D5C-31EF-B49947552655}"/>
              </a:ext>
            </a:extLst>
          </p:cNvPr>
          <p:cNvPicPr>
            <a:picLocks noChangeAspect="1"/>
          </p:cNvPicPr>
          <p:nvPr/>
        </p:nvPicPr>
        <p:blipFill>
          <a:blip r:embed="rId5"/>
          <a:stretch>
            <a:fillRect/>
          </a:stretch>
        </p:blipFill>
        <p:spPr>
          <a:xfrm>
            <a:off x="92353" y="1410955"/>
            <a:ext cx="11572563" cy="5264881"/>
          </a:xfrm>
          <a:prstGeom prst="rect">
            <a:avLst/>
          </a:prstGeom>
        </p:spPr>
      </p:pic>
      <p:pic>
        <p:nvPicPr>
          <p:cNvPr id="10" name="Audio 9">
            <a:hlinkClick r:id="" action="ppaction://media"/>
            <a:extLst>
              <a:ext uri="{FF2B5EF4-FFF2-40B4-BE49-F238E27FC236}">
                <a16:creationId xmlns:a16="http://schemas.microsoft.com/office/drawing/2014/main" id="{300225E2-BD2B-D0A4-3B94-AC7F7FB31B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1891558"/>
      </p:ext>
    </p:extLst>
  </p:cSld>
  <p:clrMapOvr>
    <a:masterClrMapping/>
  </p:clrMapOvr>
  <mc:AlternateContent xmlns:mc="http://schemas.openxmlformats.org/markup-compatibility/2006" xmlns:p14="http://schemas.microsoft.com/office/powerpoint/2010/main">
    <mc:Choice Requires="p14">
      <p:transition spd="slow" p14:dur="2000" advClick="0" advTm="49200"/>
    </mc:Choice>
    <mc:Fallback xmlns="">
      <p:transition spd="slow" advClick="0" advTm="49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C1196E-79CB-4147-B6DA-C0D552394459}"/>
              </a:ext>
            </a:extLst>
          </p:cNvPr>
          <p:cNvSpPr>
            <a:spLocks noGrp="1"/>
          </p:cNvSpPr>
          <p:nvPr>
            <p:ph type="title"/>
          </p:nvPr>
        </p:nvSpPr>
        <p:spPr/>
        <p:txBody>
          <a:bodyPr/>
          <a:lstStyle/>
          <a:p>
            <a:r>
              <a:rPr lang="en-US"/>
              <a:t>PROJECT OVERVIEW</a:t>
            </a:r>
            <a:br>
              <a:rPr lang="en-US"/>
            </a:br>
            <a:r>
              <a:rPr lang="en-US" sz="2800" i="1">
                <a:ea typeface="+mj-lt"/>
                <a:cs typeface="+mj-lt"/>
              </a:rPr>
              <a:t>Crash Data Summary</a:t>
            </a:r>
          </a:p>
        </p:txBody>
      </p:sp>
      <p:sp>
        <p:nvSpPr>
          <p:cNvPr id="5" name="Slide Number Placeholder 4">
            <a:extLst>
              <a:ext uri="{FF2B5EF4-FFF2-40B4-BE49-F238E27FC236}">
                <a16:creationId xmlns:a16="http://schemas.microsoft.com/office/drawing/2014/main" id="{19CFA6D8-8B1B-4FF6-8342-C916EF5BD598}"/>
              </a:ext>
            </a:extLst>
          </p:cNvPr>
          <p:cNvSpPr>
            <a:spLocks noGrp="1"/>
          </p:cNvSpPr>
          <p:nvPr>
            <p:ph type="sldNum" sz="quarter" idx="12"/>
          </p:nvPr>
        </p:nvSpPr>
        <p:spPr/>
        <p:txBody>
          <a:bodyPr/>
          <a:lstStyle/>
          <a:p>
            <a:fld id="{4FAB73BC-B049-4115-A692-8D63A059BFB8}" type="slidenum">
              <a:rPr lang="en-US" smtClean="0"/>
              <a:pPr/>
              <a:t>18</a:t>
            </a:fld>
            <a:endParaRPr lang="en-US"/>
          </a:p>
        </p:txBody>
      </p:sp>
      <p:sp>
        <p:nvSpPr>
          <p:cNvPr id="16" name="TextBox 15">
            <a:extLst>
              <a:ext uri="{FF2B5EF4-FFF2-40B4-BE49-F238E27FC236}">
                <a16:creationId xmlns:a16="http://schemas.microsoft.com/office/drawing/2014/main" id="{C8622650-B6C0-4DBC-801B-288A0859686C}"/>
              </a:ext>
            </a:extLst>
          </p:cNvPr>
          <p:cNvSpPr txBox="1"/>
          <p:nvPr/>
        </p:nvSpPr>
        <p:spPr>
          <a:xfrm>
            <a:off x="0" y="1419541"/>
            <a:ext cx="11734798" cy="646331"/>
          </a:xfrm>
          <a:prstGeom prst="rect">
            <a:avLst/>
          </a:prstGeom>
          <a:noFill/>
        </p:spPr>
        <p:txBody>
          <a:bodyPr wrap="square" rtlCol="0">
            <a:spAutoFit/>
          </a:bodyPr>
          <a:lstStyle/>
          <a:p>
            <a:pPr algn="ctr"/>
            <a:r>
              <a:rPr lang="en-US" b="1">
                <a:solidFill>
                  <a:srgbClr val="0A3161"/>
                </a:solidFill>
                <a:ea typeface="+mj-ea"/>
                <a:cs typeface="+mj-cs"/>
              </a:rPr>
              <a:t>CRASH STATISTICS BY INTERSECTION</a:t>
            </a:r>
            <a:br>
              <a:rPr lang="en-US" b="1">
                <a:solidFill>
                  <a:srgbClr val="0A3161"/>
                </a:solidFill>
                <a:ea typeface="+mj-ea"/>
                <a:cs typeface="+mj-cs"/>
              </a:rPr>
            </a:br>
            <a:r>
              <a:rPr lang="en-US" i="1">
                <a:solidFill>
                  <a:srgbClr val="0A3161"/>
                </a:solidFill>
                <a:ea typeface="+mj-ea"/>
                <a:cs typeface="+mj-cs"/>
              </a:rPr>
              <a:t>(2016 to 2020)</a:t>
            </a:r>
            <a:endParaRPr lang="en-US"/>
          </a:p>
        </p:txBody>
      </p:sp>
      <p:pic>
        <p:nvPicPr>
          <p:cNvPr id="2" name="Picture 2" descr="Chart, bar chart&#10;&#10;Description automatically generated">
            <a:extLst>
              <a:ext uri="{FF2B5EF4-FFF2-40B4-BE49-F238E27FC236}">
                <a16:creationId xmlns:a16="http://schemas.microsoft.com/office/drawing/2014/main" id="{097E87F4-F70C-972B-3B2B-FA8A43A8B260}"/>
              </a:ext>
            </a:extLst>
          </p:cNvPr>
          <p:cNvPicPr>
            <a:picLocks noChangeAspect="1"/>
          </p:cNvPicPr>
          <p:nvPr/>
        </p:nvPicPr>
        <p:blipFill>
          <a:blip r:embed="rId5"/>
          <a:stretch>
            <a:fillRect/>
          </a:stretch>
        </p:blipFill>
        <p:spPr>
          <a:xfrm>
            <a:off x="289984" y="2163784"/>
            <a:ext cx="11241616" cy="4594182"/>
          </a:xfrm>
          <a:prstGeom prst="rect">
            <a:avLst/>
          </a:prstGeom>
        </p:spPr>
      </p:pic>
      <p:pic>
        <p:nvPicPr>
          <p:cNvPr id="9" name="Audio 8">
            <a:hlinkClick r:id="" action="ppaction://media"/>
            <a:extLst>
              <a:ext uri="{FF2B5EF4-FFF2-40B4-BE49-F238E27FC236}">
                <a16:creationId xmlns:a16="http://schemas.microsoft.com/office/drawing/2014/main" id="{3883A9DD-0346-5E88-9438-80E11295E0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8397004"/>
      </p:ext>
    </p:extLst>
  </p:cSld>
  <p:clrMapOvr>
    <a:masterClrMapping/>
  </p:clrMapOvr>
  <mc:AlternateContent xmlns:mc="http://schemas.openxmlformats.org/markup-compatibility/2006" xmlns:p14="http://schemas.microsoft.com/office/powerpoint/2010/main">
    <mc:Choice Requires="p14">
      <p:transition spd="slow" p14:dur="2000" advClick="0" advTm="73715"/>
    </mc:Choice>
    <mc:Fallback xmlns="">
      <p:transition spd="slow" advClick="0" advTm="73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C1196E-79CB-4147-B6DA-C0D552394459}"/>
              </a:ext>
            </a:extLst>
          </p:cNvPr>
          <p:cNvSpPr>
            <a:spLocks noGrp="1"/>
          </p:cNvSpPr>
          <p:nvPr>
            <p:ph type="title"/>
          </p:nvPr>
        </p:nvSpPr>
        <p:spPr/>
        <p:txBody>
          <a:bodyPr/>
          <a:lstStyle/>
          <a:p>
            <a:r>
              <a:rPr lang="en-US"/>
              <a:t>PROJECT OVERVIEW</a:t>
            </a:r>
            <a:br>
              <a:rPr lang="en-US"/>
            </a:br>
            <a:r>
              <a:rPr lang="en-US" sz="2800" i="1">
                <a:ea typeface="+mj-lt"/>
                <a:cs typeface="+mj-lt"/>
              </a:rPr>
              <a:t>Crash Data Summary</a:t>
            </a:r>
          </a:p>
        </p:txBody>
      </p:sp>
      <p:sp>
        <p:nvSpPr>
          <p:cNvPr id="5" name="Slide Number Placeholder 4">
            <a:extLst>
              <a:ext uri="{FF2B5EF4-FFF2-40B4-BE49-F238E27FC236}">
                <a16:creationId xmlns:a16="http://schemas.microsoft.com/office/drawing/2014/main" id="{19CFA6D8-8B1B-4FF6-8342-C916EF5BD598}"/>
              </a:ext>
            </a:extLst>
          </p:cNvPr>
          <p:cNvSpPr>
            <a:spLocks noGrp="1"/>
          </p:cNvSpPr>
          <p:nvPr>
            <p:ph type="sldNum" sz="quarter" idx="12"/>
          </p:nvPr>
        </p:nvSpPr>
        <p:spPr/>
        <p:txBody>
          <a:bodyPr/>
          <a:lstStyle/>
          <a:p>
            <a:fld id="{4FAB73BC-B049-4115-A692-8D63A059BFB8}" type="slidenum">
              <a:rPr lang="en-US" smtClean="0"/>
              <a:pPr/>
              <a:t>19</a:t>
            </a:fld>
            <a:endParaRPr lang="en-US"/>
          </a:p>
        </p:txBody>
      </p:sp>
      <p:sp>
        <p:nvSpPr>
          <p:cNvPr id="16" name="TextBox 15">
            <a:extLst>
              <a:ext uri="{FF2B5EF4-FFF2-40B4-BE49-F238E27FC236}">
                <a16:creationId xmlns:a16="http://schemas.microsoft.com/office/drawing/2014/main" id="{C8622650-B6C0-4DBC-801B-288A0859686C}"/>
              </a:ext>
            </a:extLst>
          </p:cNvPr>
          <p:cNvSpPr txBox="1"/>
          <p:nvPr/>
        </p:nvSpPr>
        <p:spPr>
          <a:xfrm>
            <a:off x="0" y="1419541"/>
            <a:ext cx="11734798" cy="646331"/>
          </a:xfrm>
          <a:prstGeom prst="rect">
            <a:avLst/>
          </a:prstGeom>
          <a:noFill/>
        </p:spPr>
        <p:txBody>
          <a:bodyPr wrap="square" rtlCol="0">
            <a:spAutoFit/>
          </a:bodyPr>
          <a:lstStyle/>
          <a:p>
            <a:pPr algn="ctr"/>
            <a:r>
              <a:rPr lang="en-US" b="1">
                <a:solidFill>
                  <a:srgbClr val="0A3161"/>
                </a:solidFill>
                <a:ea typeface="+mj-ea"/>
                <a:cs typeface="+mj-cs"/>
              </a:rPr>
              <a:t>CRASH STATISTICS BY TYPE</a:t>
            </a:r>
            <a:br>
              <a:rPr lang="en-US" b="1">
                <a:solidFill>
                  <a:srgbClr val="0A3161"/>
                </a:solidFill>
                <a:ea typeface="+mj-ea"/>
                <a:cs typeface="+mj-cs"/>
              </a:rPr>
            </a:br>
            <a:r>
              <a:rPr lang="en-US" i="1">
                <a:solidFill>
                  <a:srgbClr val="0A3161"/>
                </a:solidFill>
                <a:ea typeface="+mj-ea"/>
                <a:cs typeface="+mj-cs"/>
              </a:rPr>
              <a:t>(2016 to 2020)</a:t>
            </a:r>
            <a:endParaRPr lang="en-US"/>
          </a:p>
        </p:txBody>
      </p:sp>
      <p:sp>
        <p:nvSpPr>
          <p:cNvPr id="8" name="Rectangle: Rounded Corners 7">
            <a:extLst>
              <a:ext uri="{FF2B5EF4-FFF2-40B4-BE49-F238E27FC236}">
                <a16:creationId xmlns:a16="http://schemas.microsoft.com/office/drawing/2014/main" id="{14FF526D-5835-4FFD-A065-F0C40B20C885}"/>
              </a:ext>
            </a:extLst>
          </p:cNvPr>
          <p:cNvSpPr/>
          <p:nvPr/>
        </p:nvSpPr>
        <p:spPr>
          <a:xfrm>
            <a:off x="8192887" y="4202604"/>
            <a:ext cx="3533631" cy="2136107"/>
          </a:xfrm>
          <a:prstGeom prst="roundRect">
            <a:avLst>
              <a:gd name="adj" fmla="val 676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274320" bIns="45720" rtlCol="0" anchor="ctr"/>
          <a:lstStyle/>
          <a:p>
            <a:r>
              <a:rPr lang="en-US" sz="1600" b="1" i="1">
                <a:solidFill>
                  <a:schemeClr val="tx2"/>
                </a:solidFill>
              </a:rPr>
              <a:t>Total Number of Crashes </a:t>
            </a:r>
            <a:br>
              <a:rPr lang="en-US" sz="1600" b="1" i="1">
                <a:solidFill>
                  <a:schemeClr val="tx2"/>
                </a:solidFill>
              </a:rPr>
            </a:br>
            <a:r>
              <a:rPr lang="en-US" sz="1600" b="1" i="1">
                <a:solidFill>
                  <a:schemeClr val="tx2"/>
                </a:solidFill>
              </a:rPr>
              <a:t>from 2016 to 2020 = 125</a:t>
            </a:r>
          </a:p>
          <a:p>
            <a:endParaRPr lang="en-US" sz="1600" b="1" i="1">
              <a:solidFill>
                <a:schemeClr val="tx2"/>
              </a:solidFill>
            </a:endParaRPr>
          </a:p>
          <a:p>
            <a:r>
              <a:rPr lang="en-US" sz="1600" i="1">
                <a:solidFill>
                  <a:schemeClr val="tx2"/>
                </a:solidFill>
              </a:rPr>
              <a:t>Other Includes: </a:t>
            </a:r>
            <a:endParaRPr lang="en-US" sz="1600" i="1">
              <a:solidFill>
                <a:schemeClr val="tx2"/>
              </a:solidFill>
              <a:cs typeface="Arial"/>
            </a:endParaRPr>
          </a:p>
          <a:p>
            <a:pPr marL="285750" indent="-285750">
              <a:buFont typeface="Wingdings" panose="05000000000000000000" pitchFamily="2" charset="2"/>
              <a:buChar char="§"/>
            </a:pPr>
            <a:r>
              <a:rPr lang="en-US" sz="1600">
                <a:solidFill>
                  <a:schemeClr val="tx2"/>
                </a:solidFill>
                <a:latin typeface="Arial" panose="020B0604020202020204" pitchFamily="34" charset="0"/>
                <a:cs typeface="Arial" panose="020B0604020202020204" pitchFamily="34" charset="0"/>
              </a:rPr>
              <a:t>Other Non-collision</a:t>
            </a:r>
          </a:p>
          <a:p>
            <a:pPr marL="285750" indent="-285750">
              <a:buFont typeface="Wingdings" panose="05000000000000000000" pitchFamily="2" charset="2"/>
              <a:buChar char="§"/>
            </a:pPr>
            <a:r>
              <a:rPr lang="en-US" sz="1600">
                <a:solidFill>
                  <a:schemeClr val="tx2"/>
                </a:solidFill>
                <a:latin typeface="Arial" panose="020B0604020202020204" pitchFamily="34" charset="0"/>
                <a:cs typeface="Arial" panose="020B0604020202020204" pitchFamily="34" charset="0"/>
              </a:rPr>
              <a:t>Other Object</a:t>
            </a:r>
          </a:p>
          <a:p>
            <a:pPr marL="285750" indent="-285750">
              <a:buFont typeface="Wingdings" panose="05000000000000000000" pitchFamily="2" charset="2"/>
              <a:buChar char="§"/>
            </a:pPr>
            <a:r>
              <a:rPr lang="en-US" sz="1600">
                <a:solidFill>
                  <a:schemeClr val="tx2"/>
                </a:solidFill>
                <a:latin typeface="Arial" panose="020B0604020202020204" pitchFamily="34" charset="0"/>
                <a:cs typeface="Arial" panose="020B0604020202020204" pitchFamily="34" charset="0"/>
              </a:rPr>
              <a:t>Pedestrian</a:t>
            </a:r>
          </a:p>
          <a:p>
            <a:pPr marL="285750" indent="-285750">
              <a:buFont typeface="Wingdings" panose="05000000000000000000" pitchFamily="2" charset="2"/>
              <a:buChar char="§"/>
            </a:pPr>
            <a:r>
              <a:rPr lang="en-US" sz="1600">
                <a:solidFill>
                  <a:schemeClr val="tx2"/>
                </a:solidFill>
                <a:latin typeface="Arial" panose="020B0604020202020204" pitchFamily="34" charset="0"/>
                <a:cs typeface="Arial" panose="020B0604020202020204" pitchFamily="34" charset="0"/>
              </a:rPr>
              <a:t>Sideswipe Opposite Direction</a:t>
            </a:r>
          </a:p>
        </p:txBody>
      </p:sp>
      <p:graphicFrame>
        <p:nvGraphicFramePr>
          <p:cNvPr id="4" name="Chart 3">
            <a:extLst>
              <a:ext uri="{FF2B5EF4-FFF2-40B4-BE49-F238E27FC236}">
                <a16:creationId xmlns:a16="http://schemas.microsoft.com/office/drawing/2014/main" id="{C5EAF9FB-F767-4BEF-A533-7E2D58849EEC}"/>
              </a:ext>
            </a:extLst>
          </p:cNvPr>
          <p:cNvGraphicFramePr/>
          <p:nvPr/>
        </p:nvGraphicFramePr>
        <p:xfrm>
          <a:off x="0" y="1976739"/>
          <a:ext cx="8389856" cy="4881261"/>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a:hlinkClick r:id="" action="ppaction://media"/>
            <a:extLst>
              <a:ext uri="{FF2B5EF4-FFF2-40B4-BE49-F238E27FC236}">
                <a16:creationId xmlns:a16="http://schemas.microsoft.com/office/drawing/2014/main" id="{4C31628A-80CC-87FC-E946-B9E8943AAC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51614460"/>
      </p:ext>
    </p:extLst>
  </p:cSld>
  <p:clrMapOvr>
    <a:masterClrMapping/>
  </p:clrMapOvr>
  <mc:AlternateContent xmlns:mc="http://schemas.openxmlformats.org/markup-compatibility/2006" xmlns:p14="http://schemas.microsoft.com/office/powerpoint/2010/main">
    <mc:Choice Requires="p14">
      <p:transition spd="slow" p14:dur="2000" advClick="0" advTm="21273"/>
    </mc:Choice>
    <mc:Fallback xmlns="">
      <p:transition spd="slow" advClick="0" advTm="21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3D96C-F9BA-4B66-BBFA-733B11F6762D}"/>
              </a:ext>
            </a:extLst>
          </p:cNvPr>
          <p:cNvSpPr>
            <a:spLocks noGrp="1"/>
          </p:cNvSpPr>
          <p:nvPr>
            <p:ph type="title"/>
          </p:nvPr>
        </p:nvSpPr>
        <p:spPr/>
        <p:txBody>
          <a:bodyPr/>
          <a:lstStyle/>
          <a:p>
            <a:pPr algn="ctr"/>
            <a:r>
              <a:rPr lang="en-US">
                <a:ea typeface="+mj-lt"/>
                <a:cs typeface="+mj-lt"/>
              </a:rPr>
              <a:t>AGENDA</a:t>
            </a:r>
            <a:endParaRPr lang="en-US"/>
          </a:p>
        </p:txBody>
      </p:sp>
      <p:sp>
        <p:nvSpPr>
          <p:cNvPr id="4" name="Slide Number Placeholder 3">
            <a:extLst>
              <a:ext uri="{FF2B5EF4-FFF2-40B4-BE49-F238E27FC236}">
                <a16:creationId xmlns:a16="http://schemas.microsoft.com/office/drawing/2014/main" id="{2F328964-D0E7-423F-B0A1-BF22B296528B}"/>
              </a:ext>
            </a:extLst>
          </p:cNvPr>
          <p:cNvSpPr>
            <a:spLocks noGrp="1"/>
          </p:cNvSpPr>
          <p:nvPr>
            <p:ph type="sldNum" sz="quarter" idx="12"/>
          </p:nvPr>
        </p:nvSpPr>
        <p:spPr/>
        <p:txBody>
          <a:bodyPr/>
          <a:lstStyle/>
          <a:p>
            <a:fld id="{4FAB73BC-B049-4115-A692-8D63A059BFB8}" type="slidenum">
              <a:rPr lang="en-US" dirty="0"/>
              <a:pPr/>
              <a:t>2</a:t>
            </a:fld>
            <a:endParaRPr lang="en-US"/>
          </a:p>
        </p:txBody>
      </p:sp>
      <p:sp>
        <p:nvSpPr>
          <p:cNvPr id="8" name="Rectangle: Rounded Corners 7">
            <a:extLst>
              <a:ext uri="{FF2B5EF4-FFF2-40B4-BE49-F238E27FC236}">
                <a16:creationId xmlns:a16="http://schemas.microsoft.com/office/drawing/2014/main" id="{00CC445A-069F-4B1A-9487-FAF5A7070BC8}"/>
              </a:ext>
            </a:extLst>
          </p:cNvPr>
          <p:cNvSpPr/>
          <p:nvPr/>
        </p:nvSpPr>
        <p:spPr>
          <a:xfrm>
            <a:off x="4367211" y="365125"/>
            <a:ext cx="7048500" cy="79253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r>
              <a:rPr lang="en-US" sz="2200" b="1">
                <a:solidFill>
                  <a:schemeClr val="tx2"/>
                </a:solidFill>
              </a:rPr>
              <a:t>Project Overview</a:t>
            </a:r>
          </a:p>
        </p:txBody>
      </p:sp>
      <p:sp>
        <p:nvSpPr>
          <p:cNvPr id="9" name="Rectangle: Rounded Corners 8">
            <a:extLst>
              <a:ext uri="{FF2B5EF4-FFF2-40B4-BE49-F238E27FC236}">
                <a16:creationId xmlns:a16="http://schemas.microsoft.com/office/drawing/2014/main" id="{87CA8758-789F-419A-B1E3-28E3B4AF55E6}"/>
              </a:ext>
            </a:extLst>
          </p:cNvPr>
          <p:cNvSpPr/>
          <p:nvPr/>
        </p:nvSpPr>
        <p:spPr>
          <a:xfrm>
            <a:off x="4367211" y="1244709"/>
            <a:ext cx="7048500" cy="79253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r>
              <a:rPr lang="en-US" sz="2200" b="1">
                <a:solidFill>
                  <a:schemeClr val="tx2"/>
                </a:solidFill>
              </a:rPr>
              <a:t>Schedule of Project</a:t>
            </a:r>
          </a:p>
        </p:txBody>
      </p:sp>
      <p:sp>
        <p:nvSpPr>
          <p:cNvPr id="10" name="Rectangle: Rounded Corners 9">
            <a:extLst>
              <a:ext uri="{FF2B5EF4-FFF2-40B4-BE49-F238E27FC236}">
                <a16:creationId xmlns:a16="http://schemas.microsoft.com/office/drawing/2014/main" id="{FED70F80-ED4B-47F7-92ED-0EE31F0834F8}"/>
              </a:ext>
            </a:extLst>
          </p:cNvPr>
          <p:cNvSpPr/>
          <p:nvPr/>
        </p:nvSpPr>
        <p:spPr>
          <a:xfrm>
            <a:off x="4367211" y="2129419"/>
            <a:ext cx="7048500" cy="79253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r>
              <a:rPr lang="en-US" sz="2200" b="1">
                <a:solidFill>
                  <a:schemeClr val="tx2"/>
                </a:solidFill>
              </a:rPr>
              <a:t>Public Information Meeting #1 Overview</a:t>
            </a:r>
          </a:p>
        </p:txBody>
      </p:sp>
      <p:sp>
        <p:nvSpPr>
          <p:cNvPr id="11" name="Rectangle: Rounded Corners 10">
            <a:extLst>
              <a:ext uri="{FF2B5EF4-FFF2-40B4-BE49-F238E27FC236}">
                <a16:creationId xmlns:a16="http://schemas.microsoft.com/office/drawing/2014/main" id="{D88B737B-277C-400C-8D99-E184A12208C2}"/>
              </a:ext>
            </a:extLst>
          </p:cNvPr>
          <p:cNvSpPr/>
          <p:nvPr/>
        </p:nvSpPr>
        <p:spPr>
          <a:xfrm>
            <a:off x="4367211" y="3898839"/>
            <a:ext cx="7048500" cy="79253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r>
              <a:rPr lang="en-US" sz="2200" b="1">
                <a:solidFill>
                  <a:schemeClr val="tx2"/>
                </a:solidFill>
              </a:rPr>
              <a:t>Alternatives Analysis</a:t>
            </a:r>
          </a:p>
        </p:txBody>
      </p:sp>
      <p:sp>
        <p:nvSpPr>
          <p:cNvPr id="13" name="Rectangle: Rounded Corners 12">
            <a:extLst>
              <a:ext uri="{FF2B5EF4-FFF2-40B4-BE49-F238E27FC236}">
                <a16:creationId xmlns:a16="http://schemas.microsoft.com/office/drawing/2014/main" id="{7FD3841C-1523-47D1-BAC1-26917F7501FC}"/>
              </a:ext>
            </a:extLst>
          </p:cNvPr>
          <p:cNvSpPr/>
          <p:nvPr/>
        </p:nvSpPr>
        <p:spPr>
          <a:xfrm>
            <a:off x="4367211" y="5654913"/>
            <a:ext cx="7048500" cy="79253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r>
              <a:rPr lang="en-US" sz="2200" b="1">
                <a:solidFill>
                  <a:schemeClr val="tx2"/>
                </a:solidFill>
              </a:rPr>
              <a:t>Next Steps</a:t>
            </a:r>
          </a:p>
        </p:txBody>
      </p:sp>
      <p:sp>
        <p:nvSpPr>
          <p:cNvPr id="16" name="Rectangle: Rounded Corners 15">
            <a:extLst>
              <a:ext uri="{FF2B5EF4-FFF2-40B4-BE49-F238E27FC236}">
                <a16:creationId xmlns:a16="http://schemas.microsoft.com/office/drawing/2014/main" id="{252D9F66-FE67-48A9-84CC-472FDC4E6120}"/>
              </a:ext>
            </a:extLst>
          </p:cNvPr>
          <p:cNvSpPr/>
          <p:nvPr/>
        </p:nvSpPr>
        <p:spPr>
          <a:xfrm>
            <a:off x="4367211" y="3014129"/>
            <a:ext cx="7048500" cy="79253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r>
              <a:rPr lang="en-US" sz="2200" b="1" dirty="0">
                <a:solidFill>
                  <a:schemeClr val="tx2"/>
                </a:solidFill>
              </a:rPr>
              <a:t>Community Advisory Group Meetings Overview</a:t>
            </a:r>
          </a:p>
        </p:txBody>
      </p:sp>
      <p:sp>
        <p:nvSpPr>
          <p:cNvPr id="12" name="Rectangle: Rounded Corners 11">
            <a:extLst>
              <a:ext uri="{FF2B5EF4-FFF2-40B4-BE49-F238E27FC236}">
                <a16:creationId xmlns:a16="http://schemas.microsoft.com/office/drawing/2014/main" id="{EDF42966-2CAD-40F8-9205-5B7848C3ACBB}"/>
              </a:ext>
            </a:extLst>
          </p:cNvPr>
          <p:cNvSpPr/>
          <p:nvPr/>
        </p:nvSpPr>
        <p:spPr>
          <a:xfrm>
            <a:off x="4367211" y="4776876"/>
            <a:ext cx="7048500" cy="79253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r>
              <a:rPr lang="en-US" sz="2200" b="1">
                <a:solidFill>
                  <a:schemeClr val="tx2"/>
                </a:solidFill>
              </a:rPr>
              <a:t>Criteria for Evaluation</a:t>
            </a:r>
          </a:p>
        </p:txBody>
      </p:sp>
      <p:pic>
        <p:nvPicPr>
          <p:cNvPr id="17" name="Audio 16">
            <a:hlinkClick r:id="" action="ppaction://media"/>
            <a:extLst>
              <a:ext uri="{FF2B5EF4-FFF2-40B4-BE49-F238E27FC236}">
                <a16:creationId xmlns:a16="http://schemas.microsoft.com/office/drawing/2014/main" id="{5B919BED-A092-9CAA-86BC-2B61E36BC5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7029908"/>
      </p:ext>
    </p:extLst>
  </p:cSld>
  <p:clrMapOvr>
    <a:masterClrMapping/>
  </p:clrMapOvr>
  <p:transition spd="slow" advClick="0" advTm="192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564D30-1965-4BF9-BD61-2C86319937F6}"/>
              </a:ext>
            </a:extLst>
          </p:cNvPr>
          <p:cNvSpPr>
            <a:spLocks noGrp="1"/>
          </p:cNvSpPr>
          <p:nvPr>
            <p:ph type="title"/>
          </p:nvPr>
        </p:nvSpPr>
        <p:spPr>
          <a:xfrm>
            <a:off x="4782032" y="864397"/>
            <a:ext cx="6439662" cy="3255264"/>
          </a:xfrm>
        </p:spPr>
        <p:txBody>
          <a:bodyPr>
            <a:noAutofit/>
          </a:bodyPr>
          <a:lstStyle/>
          <a:p>
            <a:r>
              <a:rPr lang="en-US"/>
              <a:t>ALTERNATIVES ANALYSIS </a:t>
            </a:r>
          </a:p>
        </p:txBody>
      </p:sp>
      <p:sp>
        <p:nvSpPr>
          <p:cNvPr id="5" name="Slide Number Placeholder 4">
            <a:extLst>
              <a:ext uri="{FF2B5EF4-FFF2-40B4-BE49-F238E27FC236}">
                <a16:creationId xmlns:a16="http://schemas.microsoft.com/office/drawing/2014/main" id="{929A5114-C87F-4BB3-BB41-EEB53A68E9EA}"/>
              </a:ext>
            </a:extLst>
          </p:cNvPr>
          <p:cNvSpPr>
            <a:spLocks noGrp="1"/>
          </p:cNvSpPr>
          <p:nvPr>
            <p:ph type="sldNum" sz="quarter" idx="12"/>
          </p:nvPr>
        </p:nvSpPr>
        <p:spPr>
          <a:xfrm>
            <a:off x="11734798" y="6492875"/>
            <a:ext cx="457202" cy="365125"/>
          </a:xfrm>
        </p:spPr>
        <p:txBody>
          <a:bodyPr/>
          <a:lstStyle/>
          <a:p>
            <a:fld id="{4FAB73BC-B049-4115-A692-8D63A059BFB8}" type="slidenum">
              <a:rPr lang="en-US" smtClean="0"/>
              <a:pPr/>
              <a:t>20</a:t>
            </a:fld>
            <a:endParaRPr lang="en-US"/>
          </a:p>
        </p:txBody>
      </p:sp>
      <p:pic>
        <p:nvPicPr>
          <p:cNvPr id="2" name="Audio 1">
            <a:hlinkClick r:id="" action="ppaction://media"/>
            <a:extLst>
              <a:ext uri="{FF2B5EF4-FFF2-40B4-BE49-F238E27FC236}">
                <a16:creationId xmlns:a16="http://schemas.microsoft.com/office/drawing/2014/main" id="{B90EAD85-DC08-3ACF-B87C-3A607CBA95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95311223"/>
      </p:ext>
    </p:extLst>
  </p:cSld>
  <p:clrMapOvr>
    <a:masterClrMapping/>
  </p:clrMapOvr>
  <mc:AlternateContent xmlns:mc="http://schemas.openxmlformats.org/markup-compatibility/2006" xmlns:p14="http://schemas.microsoft.com/office/powerpoint/2010/main">
    <mc:Choice Requires="p14">
      <p:transition spd="slow" p14:dur="2000" advClick="0" advTm="52144"/>
    </mc:Choice>
    <mc:Fallback xmlns="">
      <p:transition spd="slow" advClick="0" advTm="52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009C76F-069D-2F6C-7A99-03877ECE661E}"/>
              </a:ext>
            </a:extLst>
          </p:cNvPr>
          <p:cNvPicPr>
            <a:picLocks noChangeAspect="1"/>
          </p:cNvPicPr>
          <p:nvPr/>
        </p:nvPicPr>
        <p:blipFill>
          <a:blip r:embed="rId5"/>
          <a:stretch>
            <a:fillRect/>
          </a:stretch>
        </p:blipFill>
        <p:spPr>
          <a:xfrm>
            <a:off x="2794000" y="1371600"/>
            <a:ext cx="8937318" cy="5782970"/>
          </a:xfrm>
          <a:prstGeom prst="rect">
            <a:avLst/>
          </a:prstGeom>
        </p:spPr>
      </p:pic>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p:txBody>
          <a:bodyPr/>
          <a:lstStyle/>
          <a:p>
            <a:r>
              <a:rPr lang="en-US"/>
              <a:t>ALTERNATIVE #1</a:t>
            </a:r>
            <a:br>
              <a:rPr lang="en-US"/>
            </a:br>
            <a:r>
              <a:rPr lang="en-US" sz="2800" i="1"/>
              <a:t>Grand Avenue Over Railroad</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21</a:t>
            </a:fld>
            <a:endParaRPr lang="en-US"/>
          </a:p>
        </p:txBody>
      </p:sp>
      <p:sp>
        <p:nvSpPr>
          <p:cNvPr id="10" name="TextBox 9">
            <a:extLst>
              <a:ext uri="{FF2B5EF4-FFF2-40B4-BE49-F238E27FC236}">
                <a16:creationId xmlns:a16="http://schemas.microsoft.com/office/drawing/2014/main" id="{F7B8593C-B480-40FC-BEF2-99B4D545D1E1}"/>
              </a:ext>
            </a:extLst>
          </p:cNvPr>
          <p:cNvSpPr txBox="1"/>
          <p:nvPr/>
        </p:nvSpPr>
        <p:spPr>
          <a:xfrm>
            <a:off x="-5627" y="1370829"/>
            <a:ext cx="3486071" cy="5486400"/>
          </a:xfrm>
          <a:prstGeom prst="rect">
            <a:avLst/>
          </a:prstGeom>
          <a:solidFill>
            <a:schemeClr val="tx2">
              <a:alpha val="82000"/>
            </a:schemeClr>
          </a:solidFill>
          <a:ln w="38100">
            <a:noFill/>
          </a:ln>
        </p:spPr>
        <p:txBody>
          <a:bodyPr wrap="square" lIns="182880" tIns="91440" rIns="182880" bIns="91440" anchor="t">
            <a:noAutofit/>
          </a:bodyPr>
          <a:lstStyle/>
          <a:p>
            <a:pPr>
              <a:spcAft>
                <a:spcPts val="600"/>
              </a:spcAft>
            </a:pPr>
            <a:r>
              <a:rPr lang="en-US" sz="2000" b="1" spc="300">
                <a:solidFill>
                  <a:schemeClr val="bg1"/>
                </a:solidFill>
              </a:rPr>
              <a:t>DESIGN:	</a:t>
            </a:r>
          </a:p>
          <a:p>
            <a:pPr marL="342900" indent="-342900">
              <a:spcAft>
                <a:spcPts val="600"/>
              </a:spcAft>
              <a:buFont typeface="Arial" panose="020B0604020202020204" pitchFamily="34" charset="0"/>
              <a:buChar char="•"/>
            </a:pPr>
            <a:r>
              <a:rPr lang="en-US" sz="2000">
                <a:solidFill>
                  <a:schemeClr val="bg1"/>
                </a:solidFill>
                <a:latin typeface="+mj-lt"/>
                <a:ea typeface="+mj-ea"/>
                <a:cs typeface="+mj-cs"/>
              </a:rPr>
              <a:t>Grand Avenue raised 30 feet over existing railroad</a:t>
            </a:r>
            <a:endParaRPr lang="en-US" sz="2000">
              <a:solidFill>
                <a:schemeClr val="bg1"/>
              </a:solidFill>
              <a:latin typeface="+mj-lt"/>
              <a:ea typeface="+mj-ea"/>
              <a:cs typeface="Arial"/>
            </a:endParaRPr>
          </a:p>
          <a:p>
            <a:pPr marL="342900" indent="-342900">
              <a:spcAft>
                <a:spcPts val="600"/>
              </a:spcAft>
              <a:buFont typeface="Arial" panose="020B0604020202020204" pitchFamily="34" charset="0"/>
              <a:buChar char="•"/>
            </a:pPr>
            <a:r>
              <a:rPr lang="en-US" sz="2000">
                <a:solidFill>
                  <a:schemeClr val="bg1"/>
                </a:solidFill>
                <a:cs typeface="Arial"/>
              </a:rPr>
              <a:t>76th Avenue raised 17 feet</a:t>
            </a:r>
            <a:endParaRPr lang="en-US" sz="2000">
              <a:solidFill>
                <a:schemeClr val="bg1"/>
              </a:solidFill>
            </a:endParaRPr>
          </a:p>
          <a:p>
            <a:pPr marL="342900" indent="-342900">
              <a:spcAft>
                <a:spcPts val="600"/>
              </a:spcAft>
              <a:buFont typeface="Arial" panose="020B0604020202020204" pitchFamily="34" charset="0"/>
              <a:buChar char="•"/>
            </a:pPr>
            <a:r>
              <a:rPr lang="en-US" sz="2000">
                <a:solidFill>
                  <a:schemeClr val="bg1"/>
                </a:solidFill>
                <a:cs typeface="Arial"/>
              </a:rPr>
              <a:t>Concrete tunnel</a:t>
            </a:r>
          </a:p>
          <a:p>
            <a:pPr marL="342900" indent="-342900">
              <a:spcAft>
                <a:spcPts val="600"/>
              </a:spcAft>
              <a:buFont typeface="Arial" panose="020B0604020202020204" pitchFamily="34" charset="0"/>
              <a:buChar char="•"/>
            </a:pPr>
            <a:r>
              <a:rPr lang="en-US" sz="2000">
                <a:solidFill>
                  <a:schemeClr val="bg1"/>
                </a:solidFill>
              </a:rPr>
              <a:t>2 12-foot lanes in each direction with a 12-foot median</a:t>
            </a:r>
            <a:endParaRPr lang="en-US" sz="2000">
              <a:solidFill>
                <a:schemeClr val="bg1"/>
              </a:solidFill>
              <a:cs typeface="Arial"/>
            </a:endParaRPr>
          </a:p>
          <a:p>
            <a:pPr marL="342900" indent="-342900">
              <a:spcAft>
                <a:spcPts val="600"/>
              </a:spcAft>
              <a:buFont typeface="Arial" panose="020B0604020202020204" pitchFamily="34" charset="0"/>
              <a:buChar char="•"/>
            </a:pPr>
            <a:r>
              <a:rPr lang="en-US" sz="2000">
                <a:solidFill>
                  <a:schemeClr val="bg1"/>
                </a:solidFill>
              </a:rPr>
              <a:t>7-foot sidewalk along south side of Grand Avenue and 10-foot shared-use path along north side of Grand Avenue </a:t>
            </a:r>
            <a:endParaRPr lang="en-US" sz="2000">
              <a:solidFill>
                <a:schemeClr val="bg1"/>
              </a:solidFill>
              <a:cs typeface="Arial"/>
            </a:endParaRPr>
          </a:p>
          <a:p>
            <a:pPr>
              <a:spcAft>
                <a:spcPts val="600"/>
              </a:spcAft>
            </a:pPr>
            <a:endParaRPr lang="en-US" sz="2000">
              <a:solidFill>
                <a:schemeClr val="bg1"/>
              </a:solidFill>
              <a:latin typeface="+mj-lt"/>
              <a:ea typeface="+mj-ea"/>
              <a:cs typeface="Arial"/>
            </a:endParaRPr>
          </a:p>
        </p:txBody>
      </p:sp>
      <p:pic>
        <p:nvPicPr>
          <p:cNvPr id="11" name="Audio 10">
            <a:hlinkClick r:id="" action="ppaction://media"/>
            <a:extLst>
              <a:ext uri="{FF2B5EF4-FFF2-40B4-BE49-F238E27FC236}">
                <a16:creationId xmlns:a16="http://schemas.microsoft.com/office/drawing/2014/main" id="{ED1D29DA-E8A0-3F2C-941C-F2CE8E6DF9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8608655"/>
      </p:ext>
    </p:extLst>
  </p:cSld>
  <p:clrMapOvr>
    <a:masterClrMapping/>
  </p:clrMapOvr>
  <mc:AlternateContent xmlns:mc="http://schemas.openxmlformats.org/markup-compatibility/2006" xmlns:p14="http://schemas.microsoft.com/office/powerpoint/2010/main">
    <mc:Choice Requires="p14">
      <p:transition spd="slow" p14:dur="2000" advClick="0" advTm="54244"/>
    </mc:Choice>
    <mc:Fallback xmlns="">
      <p:transition spd="slow" advClick="0" advTm="54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250" fill="hold"/>
                                        <p:tgtEl>
                                          <p:spTgt spid="10"/>
                                        </p:tgtEl>
                                        <p:attrNameLst>
                                          <p:attrName>ppt_x</p:attrName>
                                        </p:attrNameLst>
                                      </p:cBhvr>
                                      <p:tavLst>
                                        <p:tav tm="0">
                                          <p:val>
                                            <p:strVal val="#ppt_x"/>
                                          </p:val>
                                        </p:tav>
                                        <p:tav tm="100000">
                                          <p:val>
                                            <p:strVal val="#ppt_x"/>
                                          </p:val>
                                        </p:tav>
                                      </p:tavLst>
                                    </p:anim>
                                    <p:anim calcmode="lin" valueType="num">
                                      <p:cBhvr additive="base">
                                        <p:cTn id="11" dur="250" fill="hold"/>
                                        <p:tgtEl>
                                          <p:spTgt spid="10"/>
                                        </p:tgtEl>
                                        <p:attrNameLst>
                                          <p:attrName>ppt_y</p:attrName>
                                        </p:attrNameLst>
                                      </p:cBhvr>
                                      <p:tavLst>
                                        <p:tav tm="0">
                                          <p:val>
                                            <p:strVal val="1+#ppt_h/2"/>
                                          </p:val>
                                        </p:tav>
                                        <p:tav tm="100000">
                                          <p:val>
                                            <p:strVal val="#ppt_y"/>
                                          </p:val>
                                        </p:tav>
                                      </p:tavLst>
                                    </p:anim>
                                  </p:childTnLst>
                                </p:cTn>
                              </p:par>
                            </p:childTnLst>
                          </p:cTn>
                        </p:par>
                        <p:par>
                          <p:cTn id="12" fill="hold">
                            <p:stCondLst>
                              <p:cond delay="250"/>
                            </p:stCondLst>
                            <p:childTnLst>
                              <p:par>
                                <p:cTn id="13" presetID="2" presetClass="entr" presetSubtype="4"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 calcmode="lin" valueType="num">
                                      <p:cBhvr additive="base">
                                        <p:cTn id="20" dur="75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1" dur="75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750"/>
                            </p:stCondLst>
                            <p:childTnLst>
                              <p:par>
                                <p:cTn id="23" presetID="2" presetClass="entr" presetSubtype="4" fill="hold" nodeType="after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 calcmode="lin" valueType="num">
                                      <p:cBhvr additive="base">
                                        <p:cTn id="25" dur="75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 calcmode="lin" valueType="num">
                                      <p:cBhvr additive="base">
                                        <p:cTn id="30" dur="75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1" dur="75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3250"/>
                            </p:stCondLst>
                            <p:childTnLst>
                              <p:par>
                                <p:cTn id="33" presetID="2" presetClass="entr" presetSubtype="4" fill="hold" nodeType="after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additive="base">
                                        <p:cTn id="35" dur="75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6" dur="75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4000"/>
                            </p:stCondLst>
                            <p:childTnLst>
                              <p:par>
                                <p:cTn id="38" presetID="2" presetClass="entr" presetSubtype="4" fill="hold" nodeType="afterEffect">
                                  <p:stCondLst>
                                    <p:cond delay="0"/>
                                  </p:stCondLst>
                                  <p:childTnLst>
                                    <p:set>
                                      <p:cBhvr>
                                        <p:cTn id="39" dur="1" fill="hold">
                                          <p:stCondLst>
                                            <p:cond delay="0"/>
                                          </p:stCondLst>
                                        </p:cTn>
                                        <p:tgtEl>
                                          <p:spTgt spid="10">
                                            <p:txEl>
                                              <p:pRg st="5" end="5"/>
                                            </p:txEl>
                                          </p:spTgt>
                                        </p:tgtEl>
                                        <p:attrNameLst>
                                          <p:attrName>style.visibility</p:attrName>
                                        </p:attrNameLst>
                                      </p:cBhvr>
                                      <p:to>
                                        <p:strVal val="visible"/>
                                      </p:to>
                                    </p:set>
                                    <p:anim calcmode="lin" valueType="num">
                                      <p:cBhvr additive="base">
                                        <p:cTn id="40" dur="75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41" dur="75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1"/>
                </p:tgtEl>
              </p:cMediaNode>
            </p:audio>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13D1CB9-B6E2-C2C8-1157-523CF72B10EE}"/>
              </a:ext>
            </a:extLst>
          </p:cNvPr>
          <p:cNvPicPr>
            <a:picLocks noChangeAspect="1"/>
          </p:cNvPicPr>
          <p:nvPr/>
        </p:nvPicPr>
        <p:blipFill rotWithShape="1">
          <a:blip r:embed="rId5"/>
          <a:srcRect l="6606" t="1747" r="6378" b="-2620"/>
          <a:stretch/>
        </p:blipFill>
        <p:spPr>
          <a:xfrm>
            <a:off x="2521857" y="1370856"/>
            <a:ext cx="9226544" cy="5634064"/>
          </a:xfrm>
          <a:prstGeom prst="rect">
            <a:avLst/>
          </a:prstGeom>
        </p:spPr>
      </p:pic>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p:txBody>
          <a:bodyPr/>
          <a:lstStyle/>
          <a:p>
            <a:r>
              <a:rPr lang="en-US"/>
              <a:t>ALTERNATIVE #1</a:t>
            </a:r>
            <a:br>
              <a:rPr lang="en-US"/>
            </a:br>
            <a:r>
              <a:rPr lang="en-US" sz="2800" i="1"/>
              <a:t>Grand Avenue Over Railroad</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22</a:t>
            </a:fld>
            <a:endParaRPr lang="en-US"/>
          </a:p>
        </p:txBody>
      </p:sp>
      <p:sp>
        <p:nvSpPr>
          <p:cNvPr id="7" name="TextBox 6">
            <a:extLst>
              <a:ext uri="{FF2B5EF4-FFF2-40B4-BE49-F238E27FC236}">
                <a16:creationId xmlns:a16="http://schemas.microsoft.com/office/drawing/2014/main" id="{45F5B012-934D-4C46-9FC5-35D015CB3B14}"/>
              </a:ext>
            </a:extLst>
          </p:cNvPr>
          <p:cNvSpPr txBox="1"/>
          <p:nvPr/>
        </p:nvSpPr>
        <p:spPr>
          <a:xfrm>
            <a:off x="-5359" y="1370855"/>
            <a:ext cx="4663440" cy="5486400"/>
          </a:xfrm>
          <a:prstGeom prst="rect">
            <a:avLst/>
          </a:prstGeom>
          <a:solidFill>
            <a:schemeClr val="tx2">
              <a:alpha val="82000"/>
            </a:schemeClr>
          </a:solidFill>
          <a:ln w="38100">
            <a:noFill/>
          </a:ln>
        </p:spPr>
        <p:txBody>
          <a:bodyPr wrap="square" lIns="182880" tIns="91440" rIns="182880" bIns="91440" anchor="t">
            <a:noAutofit/>
          </a:bodyPr>
          <a:lstStyle>
            <a:defPPr>
              <a:defRPr lang="en-US"/>
            </a:defPPr>
            <a:lvl1pPr>
              <a:spcAft>
                <a:spcPts val="600"/>
              </a:spcAft>
              <a:defRPr sz="2000" b="1" spc="300">
                <a:solidFill>
                  <a:schemeClr val="bg1"/>
                </a:solidFill>
              </a:defRPr>
            </a:lvl1pPr>
          </a:lstStyle>
          <a:p>
            <a:r>
              <a:rPr lang="en-US" dirty="0"/>
              <a:t>ISSUES:	</a:t>
            </a:r>
          </a:p>
          <a:p>
            <a:pPr marL="342900" indent="-342900">
              <a:buFont typeface="Arial" panose="020B0604020202020204" pitchFamily="34" charset="0"/>
              <a:buChar char="•"/>
            </a:pPr>
            <a:r>
              <a:rPr lang="en-US" b="0" spc="0" dirty="0">
                <a:ea typeface="+mn-lt"/>
                <a:cs typeface="+mn-lt"/>
              </a:rPr>
              <a:t>Access to 78th Avenue removed</a:t>
            </a:r>
          </a:p>
          <a:p>
            <a:pPr marL="342900" indent="-342900">
              <a:buFont typeface="Arial" panose="020B0604020202020204" pitchFamily="34" charset="0"/>
              <a:buChar char="•"/>
            </a:pPr>
            <a:r>
              <a:rPr lang="en-US" b="0" spc="0" dirty="0">
                <a:ea typeface="+mn-lt"/>
                <a:cs typeface="+mn-lt"/>
              </a:rPr>
              <a:t>Access to 77th Court removed</a:t>
            </a:r>
            <a:endParaRPr lang="en-US" b="0" spc="0" dirty="0">
              <a:cs typeface="Arial"/>
            </a:endParaRPr>
          </a:p>
          <a:p>
            <a:pPr marL="342900" indent="-342900">
              <a:buFont typeface="Arial" panose="020B0604020202020204" pitchFamily="34" charset="0"/>
              <a:buChar char="•"/>
            </a:pPr>
            <a:r>
              <a:rPr lang="en-US" b="0" spc="0" dirty="0">
                <a:cs typeface="Arial"/>
              </a:rPr>
              <a:t>Access to Fire Station and Library removed</a:t>
            </a:r>
            <a:endParaRPr lang="en-US" b="0" spc="0" dirty="0"/>
          </a:p>
          <a:p>
            <a:pPr marL="342900" indent="-342900">
              <a:buFont typeface="Arial" panose="020B0604020202020204" pitchFamily="34" charset="0"/>
              <a:buChar char="•"/>
            </a:pPr>
            <a:r>
              <a:rPr lang="en-US" b="0" spc="0" dirty="0">
                <a:ea typeface="+mn-lt"/>
                <a:cs typeface="+mn-lt"/>
              </a:rPr>
              <a:t>Access to 76th Avenue spur removed </a:t>
            </a:r>
            <a:endParaRPr lang="en-US" b="0" spc="0" dirty="0">
              <a:cs typeface="Arial"/>
            </a:endParaRPr>
          </a:p>
          <a:p>
            <a:pPr marL="342900" indent="-342900">
              <a:buFont typeface="Arial" panose="020B0604020202020204" pitchFamily="34" charset="0"/>
              <a:buChar char="•"/>
            </a:pPr>
            <a:r>
              <a:rPr lang="en-US" b="0" spc="0" dirty="0">
                <a:cs typeface="Arial"/>
              </a:rPr>
              <a:t>Access to Metra pick-up/drop-off removed</a:t>
            </a:r>
            <a:endParaRPr lang="en-US" b="0" spc="0" dirty="0"/>
          </a:p>
          <a:p>
            <a:pPr marL="342900" indent="-342900">
              <a:buFont typeface="Arial" panose="020B0604020202020204" pitchFamily="34" charset="0"/>
              <a:buChar char="•"/>
            </a:pPr>
            <a:r>
              <a:rPr lang="en-US" b="0" spc="0" dirty="0">
                <a:ea typeface="+mn-lt"/>
                <a:cs typeface="+mn-lt"/>
              </a:rPr>
              <a:t>10 commercial displacements</a:t>
            </a:r>
            <a:endParaRPr lang="en-US" b="0" spc="0" dirty="0"/>
          </a:p>
          <a:p>
            <a:pPr marL="342900" indent="-342900">
              <a:buFont typeface="Arial" panose="020B0604020202020204" pitchFamily="34" charset="0"/>
              <a:buChar char="•"/>
            </a:pPr>
            <a:r>
              <a:rPr lang="en-US" b="0" spc="0" dirty="0"/>
              <a:t>2 residential displacements</a:t>
            </a:r>
            <a:endParaRPr lang="en-US" dirty="0"/>
          </a:p>
          <a:p>
            <a:pPr marL="342900" indent="-342900">
              <a:buFont typeface="Arial" panose="020B0604020202020204" pitchFamily="34" charset="0"/>
              <a:buChar char="•"/>
            </a:pPr>
            <a:r>
              <a:rPr lang="en-US" b="0" spc="0" dirty="0">
                <a:latin typeface="+mj-lt"/>
                <a:ea typeface="+mj-ea"/>
                <a:cs typeface="+mj-cs"/>
              </a:rPr>
              <a:t>47 parking spaces removed</a:t>
            </a:r>
            <a:endParaRPr lang="en-US" b="0" spc="0" dirty="0">
              <a:latin typeface="+mj-lt"/>
              <a:ea typeface="+mj-ea"/>
              <a:cs typeface="Arial"/>
            </a:endParaRPr>
          </a:p>
        </p:txBody>
      </p:sp>
      <p:pic>
        <p:nvPicPr>
          <p:cNvPr id="10" name="Audio 9">
            <a:hlinkClick r:id="" action="ppaction://media"/>
            <a:extLst>
              <a:ext uri="{FF2B5EF4-FFF2-40B4-BE49-F238E27FC236}">
                <a16:creationId xmlns:a16="http://schemas.microsoft.com/office/drawing/2014/main" id="{5240A306-3320-0E1D-1449-21A1EDA680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8227326"/>
      </p:ext>
    </p:extLst>
  </p:cSld>
  <p:clrMapOvr>
    <a:masterClrMapping/>
  </p:clrMapOvr>
  <mc:AlternateContent xmlns:mc="http://schemas.openxmlformats.org/markup-compatibility/2006" xmlns:p14="http://schemas.microsoft.com/office/powerpoint/2010/main">
    <mc:Choice Requires="p14">
      <p:transition spd="slow" p14:dur="2000" advClick="0" advTm="60682"/>
    </mc:Choice>
    <mc:Fallback xmlns="">
      <p:transition spd="slow" advClick="0" advTm="60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A9B44E-AFF3-8A0D-1476-E194D7388F55}"/>
              </a:ext>
            </a:extLst>
          </p:cNvPr>
          <p:cNvGrpSpPr/>
          <p:nvPr/>
        </p:nvGrpSpPr>
        <p:grpSpPr>
          <a:xfrm>
            <a:off x="2543947" y="1367154"/>
            <a:ext cx="9191587" cy="5492853"/>
            <a:chOff x="0" y="1359408"/>
            <a:chExt cx="9220525" cy="5521789"/>
          </a:xfrm>
        </p:grpSpPr>
        <p:pic>
          <p:nvPicPr>
            <p:cNvPr id="3" name="Picture 2" descr="Diagram&#10;&#10;Description automatically generated with medium confidence">
              <a:extLst>
                <a:ext uri="{FF2B5EF4-FFF2-40B4-BE49-F238E27FC236}">
                  <a16:creationId xmlns:a16="http://schemas.microsoft.com/office/drawing/2014/main" id="{45692D9D-9F8E-8F77-2FAD-DB18D3748E07}"/>
                </a:ext>
              </a:extLst>
            </p:cNvPr>
            <p:cNvPicPr>
              <a:picLocks noChangeAspect="1"/>
            </p:cNvPicPr>
            <p:nvPr/>
          </p:nvPicPr>
          <p:blipFill rotWithShape="1">
            <a:blip r:embed="rId5"/>
            <a:srcRect b="53609"/>
            <a:stretch/>
          </p:blipFill>
          <p:spPr>
            <a:xfrm>
              <a:off x="0" y="1359408"/>
              <a:ext cx="9220525" cy="2767803"/>
            </a:xfrm>
            <a:prstGeom prst="rect">
              <a:avLst/>
            </a:prstGeom>
          </p:spPr>
        </p:pic>
        <p:pic>
          <p:nvPicPr>
            <p:cNvPr id="13" name="Picture 12" descr="Diagram&#10;&#10;Description automatically generated with medium confidence">
              <a:extLst>
                <a:ext uri="{FF2B5EF4-FFF2-40B4-BE49-F238E27FC236}">
                  <a16:creationId xmlns:a16="http://schemas.microsoft.com/office/drawing/2014/main" id="{87A004B8-8C2C-E817-7A0F-51384E3CE4A1}"/>
                </a:ext>
              </a:extLst>
            </p:cNvPr>
            <p:cNvPicPr>
              <a:picLocks noChangeAspect="1"/>
            </p:cNvPicPr>
            <p:nvPr/>
          </p:nvPicPr>
          <p:blipFill rotWithShape="1">
            <a:blip r:embed="rId5"/>
            <a:srcRect t="49887" b="3915"/>
            <a:stretch/>
          </p:blipFill>
          <p:spPr>
            <a:xfrm>
              <a:off x="0" y="4124889"/>
              <a:ext cx="9220524" cy="2756308"/>
            </a:xfrm>
            <a:prstGeom prst="rect">
              <a:avLst/>
            </a:prstGeom>
          </p:spPr>
        </p:pic>
      </p:grpSp>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p:txBody>
          <a:bodyPr/>
          <a:lstStyle/>
          <a:p>
            <a:r>
              <a:rPr lang="en-US"/>
              <a:t>ALTERNATIVE #2</a:t>
            </a:r>
            <a:br>
              <a:rPr lang="en-US"/>
            </a:br>
            <a:r>
              <a:rPr lang="en-US" sz="2800" i="1"/>
              <a:t>Grand Avenue Under Railroad</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23</a:t>
            </a:fld>
            <a:endParaRPr lang="en-US"/>
          </a:p>
        </p:txBody>
      </p:sp>
      <p:sp>
        <p:nvSpPr>
          <p:cNvPr id="7" name="TextBox 6">
            <a:extLst>
              <a:ext uri="{FF2B5EF4-FFF2-40B4-BE49-F238E27FC236}">
                <a16:creationId xmlns:a16="http://schemas.microsoft.com/office/drawing/2014/main" id="{E363667D-B0BE-4790-8EA7-7D803B091D67}"/>
              </a:ext>
            </a:extLst>
          </p:cNvPr>
          <p:cNvSpPr txBox="1"/>
          <p:nvPr/>
        </p:nvSpPr>
        <p:spPr>
          <a:xfrm>
            <a:off x="-3989" y="1371314"/>
            <a:ext cx="3816588" cy="5486400"/>
          </a:xfrm>
          <a:prstGeom prst="rect">
            <a:avLst/>
          </a:prstGeom>
          <a:solidFill>
            <a:schemeClr val="tx2">
              <a:alpha val="82000"/>
            </a:schemeClr>
          </a:solidFill>
          <a:ln w="38100">
            <a:noFill/>
          </a:ln>
        </p:spPr>
        <p:txBody>
          <a:bodyPr wrap="square" lIns="182880" tIns="91440" rIns="182880" bIns="91440" anchor="t">
            <a:noAutofit/>
          </a:bodyPr>
          <a:lstStyle/>
          <a:p>
            <a:pPr>
              <a:spcAft>
                <a:spcPts val="600"/>
              </a:spcAft>
            </a:pPr>
            <a:r>
              <a:rPr lang="en-US" sz="2000" b="1" spc="300">
                <a:solidFill>
                  <a:schemeClr val="bg1"/>
                </a:solidFill>
              </a:rPr>
              <a:t>DESIGN:	</a:t>
            </a:r>
          </a:p>
          <a:p>
            <a:pPr marL="342900" indent="-342900">
              <a:spcAft>
                <a:spcPts val="600"/>
              </a:spcAft>
              <a:buFont typeface="Arial" panose="020B0604020202020204" pitchFamily="34" charset="0"/>
              <a:buChar char="•"/>
            </a:pPr>
            <a:r>
              <a:rPr lang="en-US" sz="2000">
                <a:solidFill>
                  <a:schemeClr val="bg1"/>
                </a:solidFill>
                <a:latin typeface="+mj-lt"/>
                <a:ea typeface="+mj-ea"/>
                <a:cs typeface="+mj-cs"/>
              </a:rPr>
              <a:t>Grand Avenue lowered 35 feet under existing railroad</a:t>
            </a:r>
            <a:endParaRPr lang="en-US" sz="2000">
              <a:solidFill>
                <a:schemeClr val="bg1"/>
              </a:solidFill>
              <a:latin typeface="+mj-lt"/>
              <a:ea typeface="+mj-ea"/>
              <a:cs typeface="Arial"/>
            </a:endParaRPr>
          </a:p>
          <a:p>
            <a:pPr marL="342900" indent="-342900">
              <a:spcAft>
                <a:spcPts val="600"/>
              </a:spcAft>
              <a:buFont typeface="Arial" panose="020B0604020202020204" pitchFamily="34" charset="0"/>
              <a:buChar char="•"/>
            </a:pPr>
            <a:r>
              <a:rPr lang="en-US" sz="2000">
                <a:solidFill>
                  <a:schemeClr val="bg1"/>
                </a:solidFill>
                <a:cs typeface="Arial"/>
              </a:rPr>
              <a:t>76th Avenue lowered 5 feet</a:t>
            </a: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Two single-span bridges</a:t>
            </a: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Metra station reconstructed</a:t>
            </a:r>
          </a:p>
        </p:txBody>
      </p:sp>
      <p:pic>
        <p:nvPicPr>
          <p:cNvPr id="11" name="Audio 10">
            <a:hlinkClick r:id="" action="ppaction://media"/>
            <a:extLst>
              <a:ext uri="{FF2B5EF4-FFF2-40B4-BE49-F238E27FC236}">
                <a16:creationId xmlns:a16="http://schemas.microsoft.com/office/drawing/2014/main" id="{C8D3EAFC-5D3E-5C74-FA5A-E99727FFE7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78206976"/>
      </p:ext>
    </p:extLst>
  </p:cSld>
  <p:clrMapOvr>
    <a:masterClrMapping/>
  </p:clrMapOvr>
  <mc:AlternateContent xmlns:mc="http://schemas.openxmlformats.org/markup-compatibility/2006" xmlns:p14="http://schemas.microsoft.com/office/powerpoint/2010/main">
    <mc:Choice Requires="p14">
      <p:transition spd="slow" p14:dur="2000" advClick="0" advTm="35919"/>
    </mc:Choice>
    <mc:Fallback xmlns="">
      <p:transition spd="slow" advClick="0" advTm="35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750" fill="hold"/>
                                        <p:tgtEl>
                                          <p:spTgt spid="7"/>
                                        </p:tgtEl>
                                        <p:attrNameLst>
                                          <p:attrName>ppt_x</p:attrName>
                                        </p:attrNameLst>
                                      </p:cBhvr>
                                      <p:tavLst>
                                        <p:tav tm="0">
                                          <p:val>
                                            <p:strVal val="#ppt_x"/>
                                          </p:val>
                                        </p:tav>
                                        <p:tav tm="100000">
                                          <p:val>
                                            <p:strVal val="#ppt_x"/>
                                          </p:val>
                                        </p:tav>
                                      </p:tavLst>
                                    </p:anim>
                                    <p:anim calcmode="lin" valueType="num">
                                      <p:cBhvr additive="base">
                                        <p:cTn id="11" dur="75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750"/>
                            </p:stCondLst>
                            <p:childTnLst>
                              <p:par>
                                <p:cTn id="13" presetID="2" presetClass="entr" presetSubtype="4"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 calcmode="lin" valueType="num">
                                      <p:cBhvr additive="base">
                                        <p:cTn id="20" dur="75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1" dur="75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250"/>
                            </p:stCondLst>
                            <p:childTnLst>
                              <p:par>
                                <p:cTn id="23" presetID="2" presetClass="entr" presetSubtype="4" fill="hold"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75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 presetClass="entr" presetSubtype="4" fill="hold" nodeType="after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additive="base">
                                        <p:cTn id="30" dur="75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1" dur="75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3750"/>
                            </p:stCondLst>
                            <p:childTnLst>
                              <p:par>
                                <p:cTn id="33" presetID="2" presetClass="entr" presetSubtype="4" fill="hold" nodeType="after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additive="base">
                                        <p:cTn id="35" dur="75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6" dur="75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1"/>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0A66920-FA63-4B85-DB67-EFF4D6937725}"/>
              </a:ext>
            </a:extLst>
          </p:cNvPr>
          <p:cNvPicPr>
            <a:picLocks noChangeAspect="1"/>
          </p:cNvPicPr>
          <p:nvPr/>
        </p:nvPicPr>
        <p:blipFill rotWithShape="1">
          <a:blip r:embed="rId5"/>
          <a:srcRect l="6162" r="6442" b="-1067"/>
          <a:stretch/>
        </p:blipFill>
        <p:spPr>
          <a:xfrm>
            <a:off x="2631923" y="1367972"/>
            <a:ext cx="9107191" cy="5547215"/>
          </a:xfrm>
          <a:prstGeom prst="rect">
            <a:avLst/>
          </a:prstGeom>
        </p:spPr>
      </p:pic>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p:txBody>
          <a:bodyPr/>
          <a:lstStyle/>
          <a:p>
            <a:r>
              <a:rPr lang="en-US"/>
              <a:t>ALTERNATIVE #2</a:t>
            </a:r>
            <a:br>
              <a:rPr lang="en-US"/>
            </a:br>
            <a:r>
              <a:rPr lang="en-US" sz="2800" i="1"/>
              <a:t>Grand Avenue Under Railroad</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24</a:t>
            </a:fld>
            <a:endParaRPr lang="en-US"/>
          </a:p>
        </p:txBody>
      </p:sp>
      <p:sp>
        <p:nvSpPr>
          <p:cNvPr id="7" name="TextBox 6">
            <a:extLst>
              <a:ext uri="{FF2B5EF4-FFF2-40B4-BE49-F238E27FC236}">
                <a16:creationId xmlns:a16="http://schemas.microsoft.com/office/drawing/2014/main" id="{F27F73B5-53A7-4F56-8FEC-6806F9335B8B}"/>
              </a:ext>
            </a:extLst>
          </p:cNvPr>
          <p:cNvSpPr txBox="1"/>
          <p:nvPr/>
        </p:nvSpPr>
        <p:spPr>
          <a:xfrm>
            <a:off x="-2890" y="1371601"/>
            <a:ext cx="4165599" cy="5486400"/>
          </a:xfrm>
          <a:prstGeom prst="rect">
            <a:avLst/>
          </a:prstGeom>
          <a:solidFill>
            <a:schemeClr val="tx2">
              <a:alpha val="82000"/>
            </a:schemeClr>
          </a:solidFill>
          <a:ln w="38100">
            <a:noFill/>
          </a:ln>
        </p:spPr>
        <p:txBody>
          <a:bodyPr wrap="square" lIns="182880" tIns="91440" rIns="182880" bIns="91440" anchor="t">
            <a:noAutofit/>
          </a:bodyPr>
          <a:lstStyle>
            <a:defPPr>
              <a:defRPr lang="en-US"/>
            </a:defPPr>
            <a:lvl1pPr>
              <a:spcAft>
                <a:spcPts val="600"/>
              </a:spcAft>
              <a:defRPr sz="2000" b="1" spc="300">
                <a:solidFill>
                  <a:schemeClr val="bg1"/>
                </a:solidFill>
              </a:defRPr>
            </a:lvl1pPr>
          </a:lstStyle>
          <a:p>
            <a:r>
              <a:rPr lang="en-US"/>
              <a:t>ISSUES:	</a:t>
            </a:r>
          </a:p>
          <a:p>
            <a:pPr marL="342900" indent="-342900">
              <a:buFont typeface="Arial,Sans-Serif" panose="020B0604020202020204" pitchFamily="34" charset="0"/>
              <a:buChar char="•"/>
            </a:pPr>
            <a:r>
              <a:rPr lang="en-US" b="0" spc="0">
                <a:latin typeface="+mj-lt"/>
                <a:ea typeface="+mj-ea"/>
                <a:cs typeface="Arial"/>
              </a:rPr>
              <a:t>Access to 77th Court removed</a:t>
            </a:r>
            <a:endParaRPr lang="en-US" b="0" spc="0">
              <a:ea typeface="+mn-lt"/>
              <a:cs typeface="+mn-lt"/>
            </a:endParaRPr>
          </a:p>
          <a:p>
            <a:pPr marL="342900" indent="-342900">
              <a:buFont typeface="Arial,Sans-Serif" panose="020B0604020202020204" pitchFamily="34" charset="0"/>
              <a:buChar char="•"/>
            </a:pPr>
            <a:r>
              <a:rPr lang="en-US" b="0" spc="0">
                <a:latin typeface="+mj-lt"/>
                <a:ea typeface="+mj-ea"/>
                <a:cs typeface="Arial"/>
              </a:rPr>
              <a:t>Access to Fire Station and Library removed</a:t>
            </a:r>
            <a:endParaRPr lang="en-US" b="0" spc="0">
              <a:ea typeface="+mn-lt"/>
              <a:cs typeface="+mn-lt"/>
            </a:endParaRPr>
          </a:p>
          <a:p>
            <a:pPr marL="342900" indent="-342900">
              <a:buFont typeface="Arial,Sans-Serif" panose="020B0604020202020204" pitchFamily="34" charset="0"/>
              <a:buChar char="•"/>
            </a:pPr>
            <a:r>
              <a:rPr lang="en-US" b="0" spc="0">
                <a:latin typeface="+mj-lt"/>
                <a:ea typeface="+mj-ea"/>
                <a:cs typeface="Arial"/>
              </a:rPr>
              <a:t>Access to 76th spur removed</a:t>
            </a:r>
            <a:endParaRPr lang="en-US" b="0" spc="0">
              <a:latin typeface="+mj-lt"/>
              <a:ea typeface="+mj-ea"/>
              <a:cs typeface="+mj-cs"/>
            </a:endParaRPr>
          </a:p>
          <a:p>
            <a:pPr marL="342900" indent="-342900">
              <a:buFont typeface="Arial,Sans-Serif" panose="020B0604020202020204" pitchFamily="34" charset="0"/>
              <a:buChar char="•"/>
            </a:pPr>
            <a:r>
              <a:rPr lang="en-US" b="0" spc="0">
                <a:ea typeface="+mn-lt"/>
                <a:cs typeface="+mn-lt"/>
              </a:rPr>
              <a:t>Access to Metra pick-up/drop-off removed</a:t>
            </a:r>
            <a:endParaRPr lang="en-US" b="0" spc="0">
              <a:latin typeface="+mj-lt"/>
              <a:ea typeface="+mj-ea"/>
              <a:cs typeface="+mj-cs"/>
            </a:endParaRPr>
          </a:p>
          <a:p>
            <a:pPr marL="342900" indent="-342900">
              <a:buFont typeface="Arial" panose="020B0604020202020204" pitchFamily="34" charset="0"/>
              <a:buChar char="•"/>
            </a:pPr>
            <a:r>
              <a:rPr lang="en-US" b="0" spc="0"/>
              <a:t>5 commercial displacements </a:t>
            </a:r>
            <a:endParaRPr lang="en-US" b="0" spc="0">
              <a:latin typeface="+mj-lt"/>
              <a:ea typeface="+mj-ea"/>
              <a:cs typeface="Arial"/>
            </a:endParaRPr>
          </a:p>
          <a:p>
            <a:pPr marL="342900" indent="-342900">
              <a:buFont typeface="Arial" panose="020B0604020202020204" pitchFamily="34" charset="0"/>
              <a:buChar char="•"/>
            </a:pPr>
            <a:r>
              <a:rPr lang="en-US" b="0" spc="0">
                <a:latin typeface="+mj-lt"/>
                <a:ea typeface="+mj-ea"/>
                <a:cs typeface="+mj-cs"/>
              </a:rPr>
              <a:t>1 residential displacement </a:t>
            </a:r>
            <a:endParaRPr lang="en-US" b="0" spc="0">
              <a:latin typeface="+mj-lt"/>
              <a:ea typeface="+mj-ea"/>
              <a:cs typeface="Arial"/>
            </a:endParaRPr>
          </a:p>
          <a:p>
            <a:pPr marL="342900" indent="-342900">
              <a:buFont typeface="Arial" panose="020B0604020202020204" pitchFamily="34" charset="0"/>
              <a:buChar char="•"/>
            </a:pPr>
            <a:r>
              <a:rPr lang="en-US" b="0" spc="0">
                <a:latin typeface="+mj-lt"/>
                <a:ea typeface="+mj-ea"/>
                <a:cs typeface="+mj-cs"/>
              </a:rPr>
              <a:t>47 parking spaces removed</a:t>
            </a:r>
            <a:endParaRPr lang="en-US" b="0" spc="0">
              <a:latin typeface="+mj-lt"/>
              <a:ea typeface="+mj-ea"/>
              <a:cs typeface="Arial"/>
            </a:endParaRPr>
          </a:p>
          <a:p>
            <a:pPr marL="342900" indent="-342900">
              <a:buFont typeface="Arial" panose="020B0604020202020204" pitchFamily="34" charset="0"/>
              <a:buChar char="•"/>
            </a:pPr>
            <a:endParaRPr lang="en-US" b="0" spc="0">
              <a:latin typeface="+mj-lt"/>
              <a:ea typeface="+mj-ea"/>
              <a:cs typeface="Arial"/>
            </a:endParaRPr>
          </a:p>
        </p:txBody>
      </p:sp>
      <p:pic>
        <p:nvPicPr>
          <p:cNvPr id="8" name="Audio 7">
            <a:hlinkClick r:id="" action="ppaction://media"/>
            <a:extLst>
              <a:ext uri="{FF2B5EF4-FFF2-40B4-BE49-F238E27FC236}">
                <a16:creationId xmlns:a16="http://schemas.microsoft.com/office/drawing/2014/main" id="{A18F46EB-9398-49B3-3E24-84A6A54FA2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9094049"/>
      </p:ext>
    </p:extLst>
  </p:cSld>
  <p:clrMapOvr>
    <a:masterClrMapping/>
  </p:clrMapOvr>
  <mc:AlternateContent xmlns:mc="http://schemas.openxmlformats.org/markup-compatibility/2006" xmlns:p14="http://schemas.microsoft.com/office/powerpoint/2010/main">
    <mc:Choice Requires="p14">
      <p:transition spd="slow" p14:dur="2000" advClick="0" advTm="46100"/>
    </mc:Choice>
    <mc:Fallback xmlns="">
      <p:transition spd="slow" advClick="0" advTm="46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a:xfrm>
            <a:off x="0" y="-272"/>
            <a:ext cx="11734797" cy="1371600"/>
          </a:xfrm>
        </p:spPr>
        <p:txBody>
          <a:bodyPr/>
          <a:lstStyle/>
          <a:p>
            <a:r>
              <a:rPr lang="en-US"/>
              <a:t>ALTERNATIVE #3</a:t>
            </a:r>
            <a:br>
              <a:rPr lang="en-US"/>
            </a:br>
            <a:r>
              <a:rPr lang="en-US" sz="2700" i="1"/>
              <a:t>Combination of Lowering Grand Avenue &amp; Raising Railroad </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25</a:t>
            </a:fld>
            <a:endParaRPr lang="en-US"/>
          </a:p>
        </p:txBody>
      </p:sp>
      <p:sp>
        <p:nvSpPr>
          <p:cNvPr id="6" name="TextBox 5">
            <a:extLst>
              <a:ext uri="{FF2B5EF4-FFF2-40B4-BE49-F238E27FC236}">
                <a16:creationId xmlns:a16="http://schemas.microsoft.com/office/drawing/2014/main" id="{FAAEC709-BE75-408A-A10C-380A9C4F7292}"/>
              </a:ext>
            </a:extLst>
          </p:cNvPr>
          <p:cNvSpPr txBox="1"/>
          <p:nvPr/>
        </p:nvSpPr>
        <p:spPr>
          <a:xfrm>
            <a:off x="-2818" y="1371600"/>
            <a:ext cx="3136897" cy="5486400"/>
          </a:xfrm>
          <a:prstGeom prst="rect">
            <a:avLst/>
          </a:prstGeom>
          <a:solidFill>
            <a:schemeClr val="tx2">
              <a:alpha val="82000"/>
            </a:schemeClr>
          </a:solidFill>
          <a:ln w="38100">
            <a:noFill/>
          </a:ln>
        </p:spPr>
        <p:txBody>
          <a:bodyPr wrap="square" lIns="182880" tIns="91440" rIns="182880" bIns="91440" anchor="t">
            <a:noAutofit/>
          </a:bodyPr>
          <a:lstStyle/>
          <a:p>
            <a:pPr>
              <a:spcAft>
                <a:spcPts val="600"/>
              </a:spcAft>
            </a:pPr>
            <a:r>
              <a:rPr lang="en-US" sz="2000" b="1" spc="300">
                <a:solidFill>
                  <a:schemeClr val="bg1"/>
                </a:solidFill>
              </a:rPr>
              <a:t>DESIGN:	</a:t>
            </a:r>
          </a:p>
          <a:p>
            <a:pPr marL="342900" indent="-342900">
              <a:spcAft>
                <a:spcPts val="600"/>
              </a:spcAft>
              <a:buFont typeface="Arial" panose="020B0604020202020204" pitchFamily="34" charset="0"/>
              <a:buChar char="•"/>
            </a:pPr>
            <a:r>
              <a:rPr lang="en-US" sz="2000">
                <a:solidFill>
                  <a:schemeClr val="bg1"/>
                </a:solidFill>
                <a:latin typeface="+mj-lt"/>
                <a:ea typeface="+mj-ea"/>
                <a:cs typeface="+mj-cs"/>
              </a:rPr>
              <a:t>Grand Avenue lowered 13 feet</a:t>
            </a:r>
            <a:endParaRPr lang="en-US" sz="2000">
              <a:solidFill>
                <a:schemeClr val="bg1"/>
              </a:solidFill>
              <a:latin typeface="+mj-lt"/>
              <a:ea typeface="+mj-ea"/>
              <a:cs typeface="Arial"/>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Railroad raised 13 feet</a:t>
            </a:r>
            <a:endParaRPr lang="en-US" sz="2000">
              <a:solidFill>
                <a:schemeClr val="bg1"/>
              </a:solidFill>
              <a:latin typeface="+mj-lt"/>
              <a:ea typeface="+mj-ea"/>
              <a:cs typeface="+mj-cs"/>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76th Avenue profile maintained</a:t>
            </a: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Two single-span bridges</a:t>
            </a:r>
            <a:endParaRPr lang="en-US" sz="2000">
              <a:solidFill>
                <a:schemeClr val="bg1"/>
              </a:solidFill>
              <a:latin typeface="+mj-lt"/>
              <a:ea typeface="+mj-ea"/>
              <a:cs typeface="+mj-cs"/>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mj-cs"/>
              </a:rPr>
              <a:t>Metra station is reconstructed</a:t>
            </a: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Modifications to additional railroad crossings</a:t>
            </a:r>
          </a:p>
        </p:txBody>
      </p:sp>
      <p:pic>
        <p:nvPicPr>
          <p:cNvPr id="7" name="Picture 6" descr="A picture containing graphical user interface&#10;&#10;Description automatically generated">
            <a:extLst>
              <a:ext uri="{FF2B5EF4-FFF2-40B4-BE49-F238E27FC236}">
                <a16:creationId xmlns:a16="http://schemas.microsoft.com/office/drawing/2014/main" id="{1C3D2483-04E0-531E-6DE4-4B2A40F147A2}"/>
              </a:ext>
            </a:extLst>
          </p:cNvPr>
          <p:cNvPicPr>
            <a:picLocks noChangeAspect="1"/>
          </p:cNvPicPr>
          <p:nvPr/>
        </p:nvPicPr>
        <p:blipFill>
          <a:blip r:embed="rId5"/>
          <a:stretch>
            <a:fillRect/>
          </a:stretch>
        </p:blipFill>
        <p:spPr>
          <a:xfrm>
            <a:off x="3117273" y="1374297"/>
            <a:ext cx="8610091" cy="5563347"/>
          </a:xfrm>
          <a:prstGeom prst="rect">
            <a:avLst/>
          </a:prstGeom>
        </p:spPr>
      </p:pic>
      <p:pic>
        <p:nvPicPr>
          <p:cNvPr id="8" name="Audio 7">
            <a:hlinkClick r:id="" action="ppaction://media"/>
            <a:extLst>
              <a:ext uri="{FF2B5EF4-FFF2-40B4-BE49-F238E27FC236}">
                <a16:creationId xmlns:a16="http://schemas.microsoft.com/office/drawing/2014/main" id="{006A1918-2300-B495-4112-E117BCACDC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55055912"/>
      </p:ext>
    </p:extLst>
  </p:cSld>
  <p:clrMapOvr>
    <a:masterClrMapping/>
  </p:clrMapOvr>
  <mc:AlternateContent xmlns:mc="http://schemas.openxmlformats.org/markup-compatibility/2006" xmlns:p14="http://schemas.microsoft.com/office/powerpoint/2010/main">
    <mc:Choice Requires="p14">
      <p:transition spd="slow" p14:dur="2000" advClick="0" advTm="42316"/>
    </mc:Choice>
    <mc:Fallback xmlns="">
      <p:transition spd="slow" advClick="0" advTm="42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750" fill="hold"/>
                                        <p:tgtEl>
                                          <p:spTgt spid="6"/>
                                        </p:tgtEl>
                                        <p:attrNameLst>
                                          <p:attrName>ppt_x</p:attrName>
                                        </p:attrNameLst>
                                      </p:cBhvr>
                                      <p:tavLst>
                                        <p:tav tm="0">
                                          <p:val>
                                            <p:strVal val="#ppt_x"/>
                                          </p:val>
                                        </p:tav>
                                        <p:tav tm="100000">
                                          <p:val>
                                            <p:strVal val="#ppt_x"/>
                                          </p:val>
                                        </p:tav>
                                      </p:tavLst>
                                    </p:anim>
                                    <p:anim calcmode="lin" valueType="num">
                                      <p:cBhvr additive="base">
                                        <p:cTn id="11" dur="75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750"/>
                            </p:stCondLst>
                            <p:childTnLst>
                              <p:par>
                                <p:cTn id="13" presetID="2" presetClass="entr" presetSubtype="4"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75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1" dur="75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250"/>
                            </p:stCondLst>
                            <p:childTnLst>
                              <p:par>
                                <p:cTn id="23" presetID="2" presetClass="entr" presetSubtype="4" fill="hold" nodeType="after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75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 presetClass="entr" presetSubtype="4" fill="hold" nodeType="after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 calcmode="lin" valueType="num">
                                      <p:cBhvr additive="base">
                                        <p:cTn id="30" dur="75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1" dur="75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3750"/>
                            </p:stCondLst>
                            <p:childTnLst>
                              <p:par>
                                <p:cTn id="33" presetID="2" presetClass="entr" presetSubtype="4" fill="hold" nodeType="after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additive="base">
                                        <p:cTn id="35" dur="75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6" dur="75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4500"/>
                            </p:stCondLst>
                            <p:childTnLst>
                              <p:par>
                                <p:cTn id="38" presetID="2" presetClass="entr" presetSubtype="4" fill="hold" nodeType="after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 calcmode="lin" valueType="num">
                                      <p:cBhvr additive="base">
                                        <p:cTn id="40" dur="75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1" dur="75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42" fill="hold">
                            <p:stCondLst>
                              <p:cond delay="5250"/>
                            </p:stCondLst>
                            <p:childTnLst>
                              <p:par>
                                <p:cTn id="43" presetID="2" presetClass="entr" presetSubtype="4" fill="hold" nodeType="after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 calcmode="lin" valueType="num">
                                      <p:cBhvr additive="base">
                                        <p:cTn id="45" dur="75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6" dur="75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stone&#10;&#10;Description automatically generated">
            <a:extLst>
              <a:ext uri="{FF2B5EF4-FFF2-40B4-BE49-F238E27FC236}">
                <a16:creationId xmlns:a16="http://schemas.microsoft.com/office/drawing/2014/main" id="{C414863D-F6B5-7831-43B3-4B73936119D8}"/>
              </a:ext>
            </a:extLst>
          </p:cNvPr>
          <p:cNvPicPr>
            <a:picLocks noChangeAspect="1"/>
          </p:cNvPicPr>
          <p:nvPr/>
        </p:nvPicPr>
        <p:blipFill rotWithShape="1">
          <a:blip r:embed="rId5"/>
          <a:srcRect l="7354" t="-837" r="7179" b="628"/>
          <a:stretch/>
        </p:blipFill>
        <p:spPr>
          <a:xfrm>
            <a:off x="2752875" y="1319589"/>
            <a:ext cx="8979866" cy="5537226"/>
          </a:xfrm>
          <a:prstGeom prst="rect">
            <a:avLst/>
          </a:prstGeom>
        </p:spPr>
      </p:pic>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a:xfrm>
            <a:off x="-9525" y="0"/>
            <a:ext cx="11734798" cy="1371600"/>
          </a:xfrm>
        </p:spPr>
        <p:txBody>
          <a:bodyPr/>
          <a:lstStyle/>
          <a:p>
            <a:r>
              <a:rPr kumimoji="0" lang="en-US" sz="3600" b="1" i="0" u="none" strike="noStrike" kern="1200" cap="none" spc="0" normalizeH="0" baseline="0" noProof="0">
                <a:ln>
                  <a:noFill/>
                </a:ln>
                <a:solidFill>
                  <a:srgbClr val="0A3161"/>
                </a:solidFill>
                <a:effectLst/>
                <a:uLnTx/>
                <a:uFillTx/>
                <a:latin typeface="Arial" panose="020B0604020202020204"/>
                <a:ea typeface="+mj-ea"/>
                <a:cs typeface="+mj-cs"/>
              </a:rPr>
              <a:t>ALTERNATIVE #3</a:t>
            </a:r>
            <a:br>
              <a:rPr kumimoji="0" lang="en-US" sz="3600" b="1" i="0" u="none" strike="noStrike" kern="1200" cap="none" spc="0" normalizeH="0" baseline="0" noProof="0">
                <a:ln>
                  <a:noFill/>
                </a:ln>
                <a:solidFill>
                  <a:srgbClr val="0A3161"/>
                </a:solidFill>
                <a:effectLst/>
                <a:uLnTx/>
                <a:uFillTx/>
                <a:latin typeface="Arial" panose="020B0604020202020204"/>
                <a:ea typeface="+mj-ea"/>
                <a:cs typeface="+mj-cs"/>
              </a:rPr>
            </a:br>
            <a:r>
              <a:rPr kumimoji="0" lang="en-US" sz="2700" b="1" i="1" u="none" strike="noStrike" kern="1200" cap="none" spc="0" normalizeH="0" baseline="0" noProof="0">
                <a:ln>
                  <a:noFill/>
                </a:ln>
                <a:solidFill>
                  <a:srgbClr val="0A3161"/>
                </a:solidFill>
                <a:effectLst/>
                <a:uLnTx/>
                <a:uFillTx/>
                <a:latin typeface="Arial" panose="020B0604020202020204"/>
                <a:ea typeface="+mj-ea"/>
                <a:cs typeface="+mj-cs"/>
              </a:rPr>
              <a:t>Combination of Lowering Grand Avenue &amp; Raising Railroad </a:t>
            </a:r>
            <a:endParaRPr lang="en-US" sz="2800"/>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26</a:t>
            </a:fld>
            <a:endParaRPr lang="en-US"/>
          </a:p>
        </p:txBody>
      </p:sp>
      <p:sp>
        <p:nvSpPr>
          <p:cNvPr id="8" name="TextBox 7">
            <a:extLst>
              <a:ext uri="{FF2B5EF4-FFF2-40B4-BE49-F238E27FC236}">
                <a16:creationId xmlns:a16="http://schemas.microsoft.com/office/drawing/2014/main" id="{51D16D7C-48C8-48B7-8219-DFE09CF31FBB}"/>
              </a:ext>
            </a:extLst>
          </p:cNvPr>
          <p:cNvSpPr txBox="1"/>
          <p:nvPr/>
        </p:nvSpPr>
        <p:spPr>
          <a:xfrm>
            <a:off x="-15081" y="1371601"/>
            <a:ext cx="3421783" cy="5486400"/>
          </a:xfrm>
          <a:prstGeom prst="rect">
            <a:avLst/>
          </a:prstGeom>
          <a:solidFill>
            <a:schemeClr val="tx2">
              <a:alpha val="82000"/>
            </a:schemeClr>
          </a:solidFill>
          <a:ln w="38100">
            <a:noFill/>
          </a:ln>
        </p:spPr>
        <p:txBody>
          <a:bodyPr wrap="square" lIns="182880" tIns="91440" rIns="182880" bIns="91440" anchor="t">
            <a:noAutofit/>
          </a:bodyPr>
          <a:lstStyle>
            <a:defPPr>
              <a:defRPr lang="en-US"/>
            </a:defPPr>
            <a:lvl1pPr>
              <a:spcAft>
                <a:spcPts val="600"/>
              </a:spcAft>
              <a:defRPr sz="2000" b="1" spc="300">
                <a:solidFill>
                  <a:schemeClr val="bg1"/>
                </a:solidFill>
              </a:defRPr>
            </a:lvl1pPr>
          </a:lstStyle>
          <a:p>
            <a:r>
              <a:rPr lang="en-US"/>
              <a:t>ISSUES:	</a:t>
            </a:r>
          </a:p>
          <a:p>
            <a:pPr marL="342900" indent="-342900">
              <a:buFont typeface="Arial" panose="020B0604020202020204" pitchFamily="34" charset="0"/>
              <a:buChar char="•"/>
            </a:pPr>
            <a:r>
              <a:rPr lang="en-US" b="0" spc="0">
                <a:cs typeface="Arial"/>
              </a:rPr>
              <a:t>Access to 77th Court removed</a:t>
            </a:r>
            <a:endParaRPr lang="en-US" b="0" spc="0"/>
          </a:p>
          <a:p>
            <a:pPr marL="342900" indent="-342900">
              <a:buFont typeface="Arial" panose="020B0604020202020204" pitchFamily="34" charset="0"/>
              <a:buChar char="•"/>
            </a:pPr>
            <a:r>
              <a:rPr lang="en-US" b="0" spc="0">
                <a:ea typeface="+mn-lt"/>
                <a:cs typeface="+mn-lt"/>
              </a:rPr>
              <a:t>Access to Fire Station and Library removed</a:t>
            </a:r>
            <a:endParaRPr lang="en-US" b="0" spc="0">
              <a:cs typeface="Arial"/>
            </a:endParaRPr>
          </a:p>
          <a:p>
            <a:pPr marL="342900" indent="-342900">
              <a:buFont typeface="Arial" panose="020B0604020202020204" pitchFamily="34" charset="0"/>
              <a:buChar char="•"/>
            </a:pPr>
            <a:r>
              <a:rPr lang="en-US" b="0" spc="0"/>
              <a:t>3 commercial displacements</a:t>
            </a:r>
            <a:endParaRPr lang="en-US"/>
          </a:p>
          <a:p>
            <a:pPr marL="342900" indent="-342900">
              <a:buFont typeface="Arial" panose="020B0604020202020204" pitchFamily="34" charset="0"/>
              <a:buChar char="•"/>
            </a:pPr>
            <a:r>
              <a:rPr lang="en-US" b="0" spc="0"/>
              <a:t>1 residential displacement </a:t>
            </a:r>
            <a:endParaRPr lang="en-US" b="0" spc="0">
              <a:cs typeface="Arial"/>
            </a:endParaRPr>
          </a:p>
          <a:p>
            <a:pPr marL="342900" indent="-342900">
              <a:buFont typeface="Arial" panose="020B0604020202020204" pitchFamily="34" charset="0"/>
              <a:buChar char="•"/>
            </a:pPr>
            <a:r>
              <a:rPr lang="en-US" b="0" spc="0">
                <a:latin typeface="+mj-lt"/>
                <a:ea typeface="+mj-ea"/>
                <a:cs typeface="+mj-cs"/>
              </a:rPr>
              <a:t>21 parking spaces removed</a:t>
            </a:r>
          </a:p>
          <a:p>
            <a:pPr marL="342900" indent="-342900">
              <a:buFont typeface="Arial" panose="020B0604020202020204" pitchFamily="34" charset="0"/>
              <a:buChar char="•"/>
            </a:pPr>
            <a:r>
              <a:rPr lang="en-US" b="0" spc="0">
                <a:latin typeface="+mj-lt"/>
                <a:ea typeface="+mj-ea"/>
                <a:cs typeface="Arial"/>
              </a:rPr>
              <a:t>Noise and Visual Impacts</a:t>
            </a:r>
          </a:p>
          <a:p>
            <a:pPr marL="342900" indent="-342900">
              <a:buFont typeface="Arial" panose="020B0604020202020204" pitchFamily="34" charset="0"/>
              <a:buChar char="•"/>
            </a:pPr>
            <a:r>
              <a:rPr lang="en-US" b="0" spc="0">
                <a:latin typeface="+mj-lt"/>
                <a:ea typeface="+mj-ea"/>
                <a:cs typeface="Arial"/>
              </a:rPr>
              <a:t>Modification to 75th and 73rd Avenue</a:t>
            </a:r>
          </a:p>
        </p:txBody>
      </p:sp>
      <p:pic>
        <p:nvPicPr>
          <p:cNvPr id="6" name="Audio 5">
            <a:hlinkClick r:id="" action="ppaction://media"/>
            <a:extLst>
              <a:ext uri="{FF2B5EF4-FFF2-40B4-BE49-F238E27FC236}">
                <a16:creationId xmlns:a16="http://schemas.microsoft.com/office/drawing/2014/main" id="{6E5AADD7-5467-7456-F4C6-8CE066AC97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21373588"/>
      </p:ext>
    </p:extLst>
  </p:cSld>
  <p:clrMapOvr>
    <a:masterClrMapping/>
  </p:clrMapOvr>
  <mc:AlternateContent xmlns:mc="http://schemas.openxmlformats.org/markup-compatibility/2006" xmlns:p14="http://schemas.microsoft.com/office/powerpoint/2010/main">
    <mc:Choice Requires="p14">
      <p:transition spd="slow" p14:dur="2000" advClick="0" advTm="68906"/>
    </mc:Choice>
    <mc:Fallback xmlns="">
      <p:transition spd="slow" advClick="0" advTm="68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35BD793-692E-5918-E994-8FC417F45BD8}"/>
              </a:ext>
            </a:extLst>
          </p:cNvPr>
          <p:cNvPicPr>
            <a:picLocks noChangeAspect="1"/>
          </p:cNvPicPr>
          <p:nvPr/>
        </p:nvPicPr>
        <p:blipFill rotWithShape="1">
          <a:blip r:embed="rId5"/>
          <a:srcRect b="7580"/>
          <a:stretch/>
        </p:blipFill>
        <p:spPr>
          <a:xfrm>
            <a:off x="2551545" y="1336965"/>
            <a:ext cx="9174349" cy="5486400"/>
          </a:xfrm>
          <a:prstGeom prst="rect">
            <a:avLst/>
          </a:prstGeom>
        </p:spPr>
      </p:pic>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p:txBody>
          <a:bodyPr/>
          <a:lstStyle/>
          <a:p>
            <a:r>
              <a:rPr lang="en-US"/>
              <a:t>ALTERNATIVE #4</a:t>
            </a:r>
            <a:br>
              <a:rPr lang="en-US"/>
            </a:br>
            <a:r>
              <a:rPr lang="en-US" sz="2800" i="1"/>
              <a:t>Railroad Over Grand Avenue</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27</a:t>
            </a:fld>
            <a:endParaRPr lang="en-US"/>
          </a:p>
        </p:txBody>
      </p:sp>
      <p:sp>
        <p:nvSpPr>
          <p:cNvPr id="7" name="TextBox 6">
            <a:extLst>
              <a:ext uri="{FF2B5EF4-FFF2-40B4-BE49-F238E27FC236}">
                <a16:creationId xmlns:a16="http://schemas.microsoft.com/office/drawing/2014/main" id="{F4CDA285-70B7-474B-BF26-E3EDD6017483}"/>
              </a:ext>
            </a:extLst>
          </p:cNvPr>
          <p:cNvSpPr txBox="1"/>
          <p:nvPr/>
        </p:nvSpPr>
        <p:spPr>
          <a:xfrm>
            <a:off x="647" y="1336964"/>
            <a:ext cx="3098798" cy="5532581"/>
          </a:xfrm>
          <a:prstGeom prst="rect">
            <a:avLst/>
          </a:prstGeom>
          <a:solidFill>
            <a:schemeClr val="tx2">
              <a:alpha val="82000"/>
            </a:schemeClr>
          </a:solidFill>
          <a:ln w="38100">
            <a:noFill/>
          </a:ln>
        </p:spPr>
        <p:txBody>
          <a:bodyPr wrap="square" lIns="182880" tIns="91440" rIns="182880" bIns="91440" anchor="t">
            <a:noAutofit/>
          </a:bodyPr>
          <a:lstStyle/>
          <a:p>
            <a:pPr>
              <a:spcAft>
                <a:spcPts val="600"/>
              </a:spcAft>
            </a:pPr>
            <a:r>
              <a:rPr lang="en-US" sz="2000" b="1" spc="300">
                <a:solidFill>
                  <a:schemeClr val="bg1"/>
                </a:solidFill>
              </a:rPr>
              <a:t>DESIGN:	</a:t>
            </a:r>
          </a:p>
          <a:p>
            <a:pPr marL="342900" indent="-342900">
              <a:spcAft>
                <a:spcPts val="600"/>
              </a:spcAft>
              <a:buFont typeface="Arial" panose="020B0604020202020204" pitchFamily="34" charset="0"/>
              <a:buChar char="•"/>
            </a:pPr>
            <a:r>
              <a:rPr lang="en-US" sz="2000">
                <a:solidFill>
                  <a:schemeClr val="bg1"/>
                </a:solidFill>
                <a:latin typeface="+mj-lt"/>
                <a:ea typeface="+mj-ea"/>
                <a:cs typeface="+mj-cs"/>
              </a:rPr>
              <a:t>Railroad raised 20 feet over existing Grand Avenue</a:t>
            </a:r>
            <a:endParaRPr lang="en-US" sz="2000">
              <a:solidFill>
                <a:schemeClr val="bg1"/>
              </a:solidFill>
              <a:latin typeface="+mj-lt"/>
              <a:ea typeface="+mj-ea"/>
              <a:cs typeface="Arial"/>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76th Avenue profile maintained</a:t>
            </a:r>
            <a:endParaRPr lang="en-US" sz="2000">
              <a:solidFill>
                <a:schemeClr val="bg1"/>
              </a:solidFill>
              <a:latin typeface="+mj-lt"/>
              <a:ea typeface="+mj-ea"/>
              <a:cs typeface="+mj-cs"/>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Two single-span bridges</a:t>
            </a:r>
            <a:endParaRPr lang="en-US" sz="2000">
              <a:solidFill>
                <a:schemeClr val="bg1"/>
              </a:solidFill>
              <a:latin typeface="+mj-lt"/>
              <a:ea typeface="+mj-ea"/>
              <a:cs typeface="+mj-cs"/>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mj-cs"/>
              </a:rPr>
              <a:t>Metra station is reconstructed</a:t>
            </a: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Modifications to additional railroad crossings</a:t>
            </a:r>
          </a:p>
        </p:txBody>
      </p:sp>
      <p:pic>
        <p:nvPicPr>
          <p:cNvPr id="2" name="Audio 1">
            <a:hlinkClick r:id="" action="ppaction://media"/>
            <a:extLst>
              <a:ext uri="{FF2B5EF4-FFF2-40B4-BE49-F238E27FC236}">
                <a16:creationId xmlns:a16="http://schemas.microsoft.com/office/drawing/2014/main" id="{E65EBF53-9A51-85AE-03FB-2266EF99E0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12989357"/>
      </p:ext>
    </p:extLst>
  </p:cSld>
  <p:clrMapOvr>
    <a:masterClrMapping/>
  </p:clrMapOvr>
  <mc:AlternateContent xmlns:mc="http://schemas.openxmlformats.org/markup-compatibility/2006" xmlns:p14="http://schemas.microsoft.com/office/powerpoint/2010/main">
    <mc:Choice Requires="p14">
      <p:transition spd="slow" p14:dur="2000" advClick="0" advTm="42571"/>
    </mc:Choice>
    <mc:Fallback xmlns="">
      <p:transition spd="slow" advClick="0" advTm="42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750" fill="hold"/>
                                        <p:tgtEl>
                                          <p:spTgt spid="7"/>
                                        </p:tgtEl>
                                        <p:attrNameLst>
                                          <p:attrName>ppt_x</p:attrName>
                                        </p:attrNameLst>
                                      </p:cBhvr>
                                      <p:tavLst>
                                        <p:tav tm="0">
                                          <p:val>
                                            <p:strVal val="#ppt_x"/>
                                          </p:val>
                                        </p:tav>
                                        <p:tav tm="100000">
                                          <p:val>
                                            <p:strVal val="#ppt_x"/>
                                          </p:val>
                                        </p:tav>
                                      </p:tavLst>
                                    </p:anim>
                                    <p:anim calcmode="lin" valueType="num">
                                      <p:cBhvr additive="base">
                                        <p:cTn id="11" dur="75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750"/>
                            </p:stCondLst>
                            <p:childTnLst>
                              <p:par>
                                <p:cTn id="13" presetID="2" presetClass="entr" presetSubtype="4"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 calcmode="lin" valueType="num">
                                      <p:cBhvr additive="base">
                                        <p:cTn id="20" dur="75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1" dur="75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250"/>
                            </p:stCondLst>
                            <p:childTnLst>
                              <p:par>
                                <p:cTn id="23" presetID="2" presetClass="entr" presetSubtype="4" fill="hold"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75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 presetClass="entr" presetSubtype="4" fill="hold" nodeType="after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additive="base">
                                        <p:cTn id="30" dur="75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1" dur="75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3750"/>
                            </p:stCondLst>
                            <p:childTnLst>
                              <p:par>
                                <p:cTn id="33" presetID="2" presetClass="entr" presetSubtype="4" fill="hold" nodeType="after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additive="base">
                                        <p:cTn id="35" dur="75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6" dur="75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4500"/>
                            </p:stCondLst>
                            <p:childTnLst>
                              <p:par>
                                <p:cTn id="38" presetID="2" presetClass="entr" presetSubtype="4" fill="hold" nodeType="after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 calcmode="lin" valueType="num">
                                      <p:cBhvr additive="base">
                                        <p:cTn id="40" dur="75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1" dur="75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0" descr="A picture containing text, stone&#10;&#10;Description automatically generated">
            <a:extLst>
              <a:ext uri="{FF2B5EF4-FFF2-40B4-BE49-F238E27FC236}">
                <a16:creationId xmlns:a16="http://schemas.microsoft.com/office/drawing/2014/main" id="{4BCEB3AB-1413-1CD1-873D-C7FA10C8BDC4}"/>
              </a:ext>
            </a:extLst>
          </p:cNvPr>
          <p:cNvPicPr>
            <a:picLocks noChangeAspect="1"/>
          </p:cNvPicPr>
          <p:nvPr/>
        </p:nvPicPr>
        <p:blipFill rotWithShape="1">
          <a:blip r:embed="rId5"/>
          <a:srcRect l="7317" r="7317" b="293"/>
          <a:stretch/>
        </p:blipFill>
        <p:spPr>
          <a:xfrm>
            <a:off x="2689158" y="1370280"/>
            <a:ext cx="9040916" cy="5505712"/>
          </a:xfrm>
          <a:prstGeom prst="rect">
            <a:avLst/>
          </a:prstGeom>
        </p:spPr>
      </p:pic>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p:txBody>
          <a:bodyPr/>
          <a:lstStyle/>
          <a:p>
            <a:r>
              <a:rPr lang="en-US"/>
              <a:t>ALTERNATIVE #4</a:t>
            </a:r>
            <a:br>
              <a:rPr lang="en-US"/>
            </a:br>
            <a:r>
              <a:rPr lang="en-US" sz="2800" i="1"/>
              <a:t>Railroad Over Grand Avenue</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28</a:t>
            </a:fld>
            <a:endParaRPr lang="en-US"/>
          </a:p>
        </p:txBody>
      </p:sp>
      <p:sp>
        <p:nvSpPr>
          <p:cNvPr id="6" name="TextBox 5">
            <a:extLst>
              <a:ext uri="{FF2B5EF4-FFF2-40B4-BE49-F238E27FC236}">
                <a16:creationId xmlns:a16="http://schemas.microsoft.com/office/drawing/2014/main" id="{E7E912E7-6EC5-4172-9961-7601C17BDC91}"/>
              </a:ext>
            </a:extLst>
          </p:cNvPr>
          <p:cNvSpPr txBox="1"/>
          <p:nvPr/>
        </p:nvSpPr>
        <p:spPr>
          <a:xfrm>
            <a:off x="-8573" y="1371601"/>
            <a:ext cx="2980942" cy="5486400"/>
          </a:xfrm>
          <a:prstGeom prst="rect">
            <a:avLst/>
          </a:prstGeom>
          <a:solidFill>
            <a:schemeClr val="tx2">
              <a:alpha val="82000"/>
            </a:schemeClr>
          </a:solidFill>
          <a:ln w="38100">
            <a:noFill/>
          </a:ln>
        </p:spPr>
        <p:txBody>
          <a:bodyPr wrap="square" lIns="182880" tIns="91440" rIns="182880" bIns="91440" anchor="t">
            <a:noAutofit/>
          </a:bodyPr>
          <a:lstStyle>
            <a:defPPr>
              <a:defRPr lang="en-US"/>
            </a:defPPr>
            <a:lvl1pPr>
              <a:spcAft>
                <a:spcPts val="600"/>
              </a:spcAft>
              <a:defRPr sz="2000" b="1" spc="300">
                <a:solidFill>
                  <a:schemeClr val="bg1"/>
                </a:solidFill>
              </a:defRPr>
            </a:lvl1pPr>
          </a:lstStyle>
          <a:p>
            <a:r>
              <a:rPr lang="en-US"/>
              <a:t>ISSUES:	</a:t>
            </a:r>
          </a:p>
          <a:p>
            <a:pPr marL="342900" indent="-342900">
              <a:buFont typeface="Arial" panose="020B0604020202020204" pitchFamily="34" charset="0"/>
              <a:buChar char="•"/>
            </a:pPr>
            <a:r>
              <a:rPr lang="en-US" b="0" spc="0">
                <a:cs typeface="Arial"/>
              </a:rPr>
              <a:t>Access to side roads is maintained</a:t>
            </a:r>
          </a:p>
          <a:p>
            <a:pPr marL="342900" indent="-342900">
              <a:buFont typeface="Arial" panose="020B0604020202020204" pitchFamily="34" charset="0"/>
              <a:buChar char="•"/>
            </a:pPr>
            <a:r>
              <a:rPr lang="en-US" b="0" spc="0"/>
              <a:t>1 residential displacement</a:t>
            </a:r>
          </a:p>
          <a:p>
            <a:pPr marL="342900" indent="-342900">
              <a:buFont typeface="Arial" panose="020B0604020202020204" pitchFamily="34" charset="0"/>
              <a:buChar char="•"/>
            </a:pPr>
            <a:r>
              <a:rPr lang="en-US" b="0" spc="0">
                <a:latin typeface="+mj-lt"/>
                <a:ea typeface="+mj-ea"/>
                <a:cs typeface="Arial"/>
              </a:rPr>
              <a:t>Additional Grade-Separation  needed at 75th Avenue</a:t>
            </a:r>
          </a:p>
          <a:p>
            <a:pPr marL="342900" indent="-342900">
              <a:buFont typeface="Arial" panose="020B0604020202020204" pitchFamily="34" charset="0"/>
              <a:buChar char="•"/>
            </a:pPr>
            <a:r>
              <a:rPr lang="en-US" b="0" spc="0">
                <a:latin typeface="+mj-lt"/>
                <a:ea typeface="+mj-ea"/>
                <a:cs typeface="Arial"/>
              </a:rPr>
              <a:t>Noise and Visual Impacts</a:t>
            </a:r>
          </a:p>
          <a:p>
            <a:pPr marL="342900" indent="-342900">
              <a:buFont typeface="Arial" panose="020B0604020202020204" pitchFamily="34" charset="0"/>
              <a:buChar char="•"/>
            </a:pPr>
            <a:endParaRPr lang="en-US" b="0" spc="0">
              <a:latin typeface="+mj-lt"/>
              <a:ea typeface="+mj-ea"/>
              <a:cs typeface="Arial"/>
            </a:endParaRPr>
          </a:p>
        </p:txBody>
      </p:sp>
      <p:pic>
        <p:nvPicPr>
          <p:cNvPr id="3" name="Audio 2">
            <a:hlinkClick r:id="" action="ppaction://media"/>
            <a:extLst>
              <a:ext uri="{FF2B5EF4-FFF2-40B4-BE49-F238E27FC236}">
                <a16:creationId xmlns:a16="http://schemas.microsoft.com/office/drawing/2014/main" id="{72F516FA-AF19-246C-FFCF-5695EA3E5F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79492582"/>
      </p:ext>
    </p:extLst>
  </p:cSld>
  <p:clrMapOvr>
    <a:masterClrMapping/>
  </p:clrMapOvr>
  <mc:AlternateContent xmlns:mc="http://schemas.openxmlformats.org/markup-compatibility/2006" xmlns:p14="http://schemas.microsoft.com/office/powerpoint/2010/main">
    <mc:Choice Requires="p14">
      <p:transition spd="slow" p14:dur="2000" advClick="0" advTm="40138"/>
    </mc:Choice>
    <mc:Fallback xmlns="">
      <p:transition spd="slow" advClick="0" advTm="40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3E73A3C-F322-B673-0DA6-C91A573EFAFF}"/>
              </a:ext>
            </a:extLst>
          </p:cNvPr>
          <p:cNvPicPr>
            <a:picLocks noChangeAspect="1"/>
          </p:cNvPicPr>
          <p:nvPr/>
        </p:nvPicPr>
        <p:blipFill rotWithShape="1">
          <a:blip r:embed="rId5"/>
          <a:srcRect b="5058"/>
          <a:stretch/>
        </p:blipFill>
        <p:spPr>
          <a:xfrm>
            <a:off x="2794000" y="1371599"/>
            <a:ext cx="8930732" cy="5486400"/>
          </a:xfrm>
          <a:prstGeom prst="rect">
            <a:avLst/>
          </a:prstGeom>
        </p:spPr>
      </p:pic>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p:txBody>
          <a:bodyPr/>
          <a:lstStyle/>
          <a:p>
            <a:r>
              <a:rPr lang="en-US"/>
              <a:t>ALTERNATIVE #5</a:t>
            </a:r>
            <a:br>
              <a:rPr lang="en-US"/>
            </a:br>
            <a:r>
              <a:rPr lang="en-US" sz="2800" i="1"/>
              <a:t>Railroad Under Grand Avenue</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29</a:t>
            </a:fld>
            <a:endParaRPr lang="en-US"/>
          </a:p>
        </p:txBody>
      </p:sp>
      <p:sp>
        <p:nvSpPr>
          <p:cNvPr id="6" name="TextBox 5">
            <a:extLst>
              <a:ext uri="{FF2B5EF4-FFF2-40B4-BE49-F238E27FC236}">
                <a16:creationId xmlns:a16="http://schemas.microsoft.com/office/drawing/2014/main" id="{B04DD3A2-1715-40FB-98B2-F4E8A993E072}"/>
              </a:ext>
            </a:extLst>
          </p:cNvPr>
          <p:cNvSpPr txBox="1"/>
          <p:nvPr/>
        </p:nvSpPr>
        <p:spPr>
          <a:xfrm>
            <a:off x="1873" y="1371600"/>
            <a:ext cx="3136898" cy="5486400"/>
          </a:xfrm>
          <a:prstGeom prst="rect">
            <a:avLst/>
          </a:prstGeom>
          <a:solidFill>
            <a:schemeClr val="tx2">
              <a:alpha val="82000"/>
            </a:schemeClr>
          </a:solidFill>
          <a:ln w="38100">
            <a:noFill/>
          </a:ln>
        </p:spPr>
        <p:txBody>
          <a:bodyPr wrap="square" lIns="182880" tIns="91440" rIns="182880" bIns="91440" anchor="t">
            <a:noAutofit/>
          </a:bodyPr>
          <a:lstStyle/>
          <a:p>
            <a:pPr>
              <a:spcAft>
                <a:spcPts val="600"/>
              </a:spcAft>
            </a:pPr>
            <a:r>
              <a:rPr lang="en-US" sz="2000" b="1" spc="300">
                <a:solidFill>
                  <a:schemeClr val="bg1"/>
                </a:solidFill>
              </a:rPr>
              <a:t>DESIGN:	</a:t>
            </a:r>
          </a:p>
          <a:p>
            <a:pPr marL="342900" indent="-342900">
              <a:spcAft>
                <a:spcPts val="600"/>
              </a:spcAft>
              <a:buFont typeface="Arial" panose="020B0604020202020204" pitchFamily="34" charset="0"/>
              <a:buChar char="•"/>
            </a:pPr>
            <a:r>
              <a:rPr lang="en-US" sz="2000">
                <a:solidFill>
                  <a:schemeClr val="bg1"/>
                </a:solidFill>
                <a:latin typeface="+mj-lt"/>
                <a:ea typeface="+mj-ea"/>
                <a:cs typeface="+mj-cs"/>
              </a:rPr>
              <a:t>Railroad lowered 30 feet under existing Grand Avenue</a:t>
            </a:r>
            <a:endParaRPr lang="en-US" sz="2000">
              <a:solidFill>
                <a:schemeClr val="bg1"/>
              </a:solidFill>
              <a:latin typeface="+mj-lt"/>
              <a:ea typeface="+mj-ea"/>
              <a:cs typeface="Arial"/>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76th Avenue profile maintained</a:t>
            </a:r>
            <a:endParaRPr lang="en-US" sz="2000">
              <a:solidFill>
                <a:schemeClr val="bg1"/>
              </a:solidFill>
              <a:latin typeface="+mj-lt"/>
              <a:ea typeface="+mj-ea"/>
              <a:cs typeface="+mj-cs"/>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Concrete tunnel</a:t>
            </a:r>
            <a:endParaRPr lang="en-US" sz="2000">
              <a:solidFill>
                <a:schemeClr val="bg1"/>
              </a:solidFill>
              <a:latin typeface="+mj-lt"/>
              <a:ea typeface="+mj-ea"/>
              <a:cs typeface="+mj-cs"/>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mj-cs"/>
              </a:rPr>
              <a:t>Metra station is reconstructed</a:t>
            </a: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Modifications to additional railroad crossings</a:t>
            </a:r>
          </a:p>
        </p:txBody>
      </p:sp>
      <p:pic>
        <p:nvPicPr>
          <p:cNvPr id="7" name="Audio 6">
            <a:hlinkClick r:id="" action="ppaction://media"/>
            <a:extLst>
              <a:ext uri="{FF2B5EF4-FFF2-40B4-BE49-F238E27FC236}">
                <a16:creationId xmlns:a16="http://schemas.microsoft.com/office/drawing/2014/main" id="{A109657C-7213-4776-ED28-43C671155B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9643259"/>
      </p:ext>
    </p:extLst>
  </p:cSld>
  <p:clrMapOvr>
    <a:masterClrMapping/>
  </p:clrMapOvr>
  <mc:AlternateContent xmlns:mc="http://schemas.openxmlformats.org/markup-compatibility/2006" xmlns:p14="http://schemas.microsoft.com/office/powerpoint/2010/main">
    <mc:Choice Requires="p14">
      <p:transition spd="slow" p14:dur="2000" advClick="0" advTm="40946"/>
    </mc:Choice>
    <mc:Fallback xmlns="">
      <p:transition spd="slow" advClick="0" advTm="40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750" fill="hold"/>
                                        <p:tgtEl>
                                          <p:spTgt spid="6"/>
                                        </p:tgtEl>
                                        <p:attrNameLst>
                                          <p:attrName>ppt_x</p:attrName>
                                        </p:attrNameLst>
                                      </p:cBhvr>
                                      <p:tavLst>
                                        <p:tav tm="0">
                                          <p:val>
                                            <p:strVal val="#ppt_x"/>
                                          </p:val>
                                        </p:tav>
                                        <p:tav tm="100000">
                                          <p:val>
                                            <p:strVal val="#ppt_x"/>
                                          </p:val>
                                        </p:tav>
                                      </p:tavLst>
                                    </p:anim>
                                    <p:anim calcmode="lin" valueType="num">
                                      <p:cBhvr additive="base">
                                        <p:cTn id="11" dur="75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750"/>
                            </p:stCondLst>
                            <p:childTnLst>
                              <p:par>
                                <p:cTn id="13" presetID="2" presetClass="entr" presetSubtype="4"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75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1" dur="75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250"/>
                            </p:stCondLst>
                            <p:childTnLst>
                              <p:par>
                                <p:cTn id="23" presetID="2" presetClass="entr" presetSubtype="4" fill="hold" nodeType="after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75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 presetClass="entr" presetSubtype="4" fill="hold" nodeType="after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 calcmode="lin" valueType="num">
                                      <p:cBhvr additive="base">
                                        <p:cTn id="30" dur="75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1" dur="75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3750"/>
                            </p:stCondLst>
                            <p:childTnLst>
                              <p:par>
                                <p:cTn id="33" presetID="2" presetClass="entr" presetSubtype="4" fill="hold" nodeType="after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additive="base">
                                        <p:cTn id="35" dur="75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6" dur="75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4500"/>
                            </p:stCondLst>
                            <p:childTnLst>
                              <p:par>
                                <p:cTn id="38" presetID="2" presetClass="entr" presetSubtype="4" fill="hold" nodeType="after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 calcmode="lin" valueType="num">
                                      <p:cBhvr additive="base">
                                        <p:cTn id="40" dur="75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1" dur="75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564D30-1965-4BF9-BD61-2C86319937F6}"/>
              </a:ext>
            </a:extLst>
          </p:cNvPr>
          <p:cNvSpPr>
            <a:spLocks noGrp="1"/>
          </p:cNvSpPr>
          <p:nvPr>
            <p:ph type="title"/>
          </p:nvPr>
        </p:nvSpPr>
        <p:spPr>
          <a:xfrm>
            <a:off x="4753096" y="902980"/>
            <a:ext cx="6439662" cy="3255264"/>
          </a:xfrm>
        </p:spPr>
        <p:txBody>
          <a:bodyPr/>
          <a:lstStyle/>
          <a:p>
            <a:r>
              <a:rPr lang="en-US"/>
              <a:t>PROJECT </a:t>
            </a:r>
            <a:br>
              <a:rPr lang="en-US"/>
            </a:br>
            <a:r>
              <a:rPr lang="en-US"/>
              <a:t>OVERVIEW</a:t>
            </a:r>
          </a:p>
        </p:txBody>
      </p:sp>
      <p:sp>
        <p:nvSpPr>
          <p:cNvPr id="5" name="Slide Number Placeholder 4">
            <a:extLst>
              <a:ext uri="{FF2B5EF4-FFF2-40B4-BE49-F238E27FC236}">
                <a16:creationId xmlns:a16="http://schemas.microsoft.com/office/drawing/2014/main" id="{929A5114-C87F-4BB3-BB41-EEB53A68E9EA}"/>
              </a:ext>
            </a:extLst>
          </p:cNvPr>
          <p:cNvSpPr>
            <a:spLocks noGrp="1"/>
          </p:cNvSpPr>
          <p:nvPr>
            <p:ph type="sldNum" sz="quarter" idx="12"/>
          </p:nvPr>
        </p:nvSpPr>
        <p:spPr/>
        <p:txBody>
          <a:bodyPr/>
          <a:lstStyle/>
          <a:p>
            <a:fld id="{4FAB73BC-B049-4115-A692-8D63A059BFB8}" type="slidenum">
              <a:rPr lang="en-US" smtClean="0"/>
              <a:pPr/>
              <a:t>3</a:t>
            </a:fld>
            <a:endParaRPr lang="en-US"/>
          </a:p>
        </p:txBody>
      </p:sp>
      <p:pic>
        <p:nvPicPr>
          <p:cNvPr id="2" name="Audio 1">
            <a:hlinkClick r:id="" action="ppaction://media"/>
            <a:extLst>
              <a:ext uri="{FF2B5EF4-FFF2-40B4-BE49-F238E27FC236}">
                <a16:creationId xmlns:a16="http://schemas.microsoft.com/office/drawing/2014/main" id="{D79DBCA0-79B3-5B4A-DA75-68C7737BA5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6805603"/>
      </p:ext>
    </p:extLst>
  </p:cSld>
  <p:clrMapOvr>
    <a:masterClrMapping/>
  </p:clrMapOvr>
  <mc:AlternateContent xmlns:mc="http://schemas.openxmlformats.org/markup-compatibility/2006" xmlns:p14="http://schemas.microsoft.com/office/powerpoint/2010/main">
    <mc:Choice Requires="p14">
      <p:transition spd="slow" p14:dur="2000" advClick="0" advTm="5806"/>
    </mc:Choice>
    <mc:Fallback xmlns="">
      <p:transition spd="slow" advClick="0" advTm="5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 descr="Map&#10;&#10;Description automatically generated">
            <a:extLst>
              <a:ext uri="{FF2B5EF4-FFF2-40B4-BE49-F238E27FC236}">
                <a16:creationId xmlns:a16="http://schemas.microsoft.com/office/drawing/2014/main" id="{314D6F50-6092-2196-01B9-F4D5C388A321}"/>
              </a:ext>
            </a:extLst>
          </p:cNvPr>
          <p:cNvPicPr>
            <a:picLocks noChangeAspect="1"/>
          </p:cNvPicPr>
          <p:nvPr/>
        </p:nvPicPr>
        <p:blipFill rotWithShape="1">
          <a:blip r:embed="rId5"/>
          <a:srcRect l="7574" t="-186" r="7355" b="210"/>
          <a:stretch/>
        </p:blipFill>
        <p:spPr>
          <a:xfrm>
            <a:off x="2667061" y="1336227"/>
            <a:ext cx="9071239" cy="5523059"/>
          </a:xfrm>
          <a:prstGeom prst="rect">
            <a:avLst/>
          </a:prstGeom>
        </p:spPr>
      </p:pic>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p:txBody>
          <a:bodyPr/>
          <a:lstStyle/>
          <a:p>
            <a:r>
              <a:rPr lang="en-US"/>
              <a:t>ALTERNATIVE #5</a:t>
            </a:r>
            <a:br>
              <a:rPr lang="en-US"/>
            </a:br>
            <a:r>
              <a:rPr lang="en-US" sz="2800" i="1"/>
              <a:t>Railroad Under Grand Avenue</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30</a:t>
            </a:fld>
            <a:endParaRPr lang="en-US"/>
          </a:p>
        </p:txBody>
      </p:sp>
      <p:sp>
        <p:nvSpPr>
          <p:cNvPr id="6" name="TextBox 5">
            <a:extLst>
              <a:ext uri="{FF2B5EF4-FFF2-40B4-BE49-F238E27FC236}">
                <a16:creationId xmlns:a16="http://schemas.microsoft.com/office/drawing/2014/main" id="{F456C01B-B55C-484E-8B88-FB8AB2404270}"/>
              </a:ext>
            </a:extLst>
          </p:cNvPr>
          <p:cNvSpPr txBox="1"/>
          <p:nvPr/>
        </p:nvSpPr>
        <p:spPr>
          <a:xfrm>
            <a:off x="-3175" y="1371601"/>
            <a:ext cx="3544942" cy="5486400"/>
          </a:xfrm>
          <a:prstGeom prst="rect">
            <a:avLst/>
          </a:prstGeom>
          <a:solidFill>
            <a:schemeClr val="tx2">
              <a:alpha val="82000"/>
            </a:schemeClr>
          </a:solidFill>
          <a:ln w="38100">
            <a:noFill/>
          </a:ln>
        </p:spPr>
        <p:txBody>
          <a:bodyPr wrap="square" lIns="182880" tIns="91440" rIns="182880" bIns="91440" anchor="t">
            <a:noAutofit/>
          </a:bodyPr>
          <a:lstStyle>
            <a:defPPr>
              <a:defRPr lang="en-US"/>
            </a:defPPr>
            <a:lvl1pPr>
              <a:spcAft>
                <a:spcPts val="600"/>
              </a:spcAft>
              <a:defRPr sz="2000" b="1" spc="300">
                <a:solidFill>
                  <a:schemeClr val="bg1"/>
                </a:solidFill>
              </a:defRPr>
            </a:lvl1pPr>
          </a:lstStyle>
          <a:p>
            <a:r>
              <a:rPr lang="en-US"/>
              <a:t>ISSUES:	</a:t>
            </a:r>
          </a:p>
          <a:p>
            <a:pPr marL="342900" indent="-342900">
              <a:buFont typeface="Arial" panose="020B0604020202020204" pitchFamily="34" charset="0"/>
              <a:buChar char="•"/>
            </a:pPr>
            <a:r>
              <a:rPr lang="en-US" b="0" spc="0">
                <a:cs typeface="Arial"/>
              </a:rPr>
              <a:t>Access to side roads is maintained</a:t>
            </a:r>
            <a:endParaRPr lang="en-US" b="0" spc="0"/>
          </a:p>
          <a:p>
            <a:pPr marL="342900" indent="-342900">
              <a:buFont typeface="Arial" panose="020B0604020202020204" pitchFamily="34" charset="0"/>
              <a:buChar char="•"/>
            </a:pPr>
            <a:r>
              <a:rPr lang="en-US" b="0" spc="0"/>
              <a:t>More than 5 commercial displacements</a:t>
            </a:r>
            <a:endParaRPr lang="en-US" b="0" spc="0">
              <a:cs typeface="Arial"/>
            </a:endParaRPr>
          </a:p>
          <a:p>
            <a:pPr marL="342900" indent="-342900">
              <a:buFont typeface="Arial" panose="020B0604020202020204" pitchFamily="34" charset="0"/>
              <a:buChar char="•"/>
            </a:pPr>
            <a:r>
              <a:rPr lang="en-US" b="0" spc="0"/>
              <a:t>More than 21 residential displacements</a:t>
            </a:r>
            <a:endParaRPr lang="en-US" b="0" spc="0">
              <a:cs typeface="Arial"/>
            </a:endParaRPr>
          </a:p>
          <a:p>
            <a:pPr marL="342900" indent="-342900">
              <a:buFont typeface="Arial" panose="020B0604020202020204" pitchFamily="34" charset="0"/>
              <a:buChar char="•"/>
            </a:pPr>
            <a:r>
              <a:rPr lang="en-US" b="0" spc="0">
                <a:latin typeface="+mj-lt"/>
                <a:ea typeface="+mj-ea"/>
                <a:cs typeface="Arial"/>
              </a:rPr>
              <a:t>25 parking spaces removed</a:t>
            </a:r>
          </a:p>
          <a:p>
            <a:pPr marL="342900" indent="-342900">
              <a:buFont typeface="Arial" panose="020B0604020202020204" pitchFamily="34" charset="0"/>
              <a:buChar char="•"/>
            </a:pPr>
            <a:r>
              <a:rPr lang="en-US" b="0" spc="0">
                <a:latin typeface="+mj-lt"/>
                <a:ea typeface="+mj-ea"/>
                <a:cs typeface="Arial"/>
              </a:rPr>
              <a:t>Additional Grade-Separations needed at 75th, 73rd, and Harlem Avenue</a:t>
            </a:r>
          </a:p>
          <a:p>
            <a:endParaRPr lang="en-US" b="0" spc="0">
              <a:latin typeface="+mj-lt"/>
              <a:ea typeface="+mj-ea"/>
              <a:cs typeface="Arial"/>
            </a:endParaRPr>
          </a:p>
        </p:txBody>
      </p:sp>
      <p:pic>
        <p:nvPicPr>
          <p:cNvPr id="8" name="Audio 7">
            <a:hlinkClick r:id="" action="ppaction://media"/>
            <a:extLst>
              <a:ext uri="{FF2B5EF4-FFF2-40B4-BE49-F238E27FC236}">
                <a16:creationId xmlns:a16="http://schemas.microsoft.com/office/drawing/2014/main" id="{9B7F26F5-1DE4-2FD5-2A56-216109AC7A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1919481"/>
      </p:ext>
    </p:extLst>
  </p:cSld>
  <p:clrMapOvr>
    <a:masterClrMapping/>
  </p:clrMapOvr>
  <mc:AlternateContent xmlns:mc="http://schemas.openxmlformats.org/markup-compatibility/2006" xmlns:p14="http://schemas.microsoft.com/office/powerpoint/2010/main">
    <mc:Choice Requires="p14">
      <p:transition spd="slow" p14:dur="2000" advClick="0" advTm="50349"/>
    </mc:Choice>
    <mc:Fallback xmlns="">
      <p:transition spd="slow" advClick="0" advTm="50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a:xfrm>
            <a:off x="0" y="0"/>
            <a:ext cx="11734798" cy="1371600"/>
          </a:xfrm>
        </p:spPr>
        <p:txBody>
          <a:bodyPr/>
          <a:lstStyle/>
          <a:p>
            <a:r>
              <a:rPr lang="en-US"/>
              <a:t>ALTERNATIVE #6</a:t>
            </a:r>
            <a:br>
              <a:rPr lang="en-US"/>
            </a:br>
            <a:r>
              <a:rPr lang="en-US" sz="2500" i="1"/>
              <a:t>Combination of Lowering Railroad Under &amp; </a:t>
            </a:r>
            <a:br>
              <a:rPr lang="en-US" sz="2500" i="1"/>
            </a:br>
            <a:r>
              <a:rPr lang="en-US" sz="2500" i="1"/>
              <a:t>Raising Grand Avenue</a:t>
            </a: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31</a:t>
            </a:fld>
            <a:endParaRPr lang="en-US"/>
          </a:p>
        </p:txBody>
      </p:sp>
      <p:sp>
        <p:nvSpPr>
          <p:cNvPr id="7" name="TextBox 6">
            <a:extLst>
              <a:ext uri="{FF2B5EF4-FFF2-40B4-BE49-F238E27FC236}">
                <a16:creationId xmlns:a16="http://schemas.microsoft.com/office/drawing/2014/main" id="{538B9036-D0B1-4E12-AB68-868BCBA7D862}"/>
              </a:ext>
            </a:extLst>
          </p:cNvPr>
          <p:cNvSpPr txBox="1"/>
          <p:nvPr/>
        </p:nvSpPr>
        <p:spPr>
          <a:xfrm>
            <a:off x="-3175" y="1373765"/>
            <a:ext cx="3415790" cy="5486400"/>
          </a:xfrm>
          <a:prstGeom prst="rect">
            <a:avLst/>
          </a:prstGeom>
          <a:solidFill>
            <a:schemeClr val="tx2">
              <a:alpha val="82000"/>
            </a:schemeClr>
          </a:solidFill>
          <a:ln w="38100">
            <a:noFill/>
          </a:ln>
        </p:spPr>
        <p:txBody>
          <a:bodyPr wrap="square" lIns="182880" tIns="91440" rIns="182880" bIns="91440" anchor="t">
            <a:noAutofit/>
          </a:bodyPr>
          <a:lstStyle/>
          <a:p>
            <a:pPr>
              <a:spcAft>
                <a:spcPts val="600"/>
              </a:spcAft>
            </a:pPr>
            <a:r>
              <a:rPr lang="en-US" sz="2000" b="1" spc="300">
                <a:solidFill>
                  <a:schemeClr val="bg1"/>
                </a:solidFill>
              </a:rPr>
              <a:t>DESIGN:	</a:t>
            </a:r>
          </a:p>
          <a:p>
            <a:pPr marL="342900" indent="-342900">
              <a:spcAft>
                <a:spcPts val="600"/>
              </a:spcAft>
              <a:buFont typeface="Arial" panose="020B0604020202020204" pitchFamily="34" charset="0"/>
              <a:buChar char="•"/>
            </a:pPr>
            <a:r>
              <a:rPr lang="en-US" sz="2000">
                <a:solidFill>
                  <a:schemeClr val="bg1"/>
                </a:solidFill>
                <a:latin typeface="+mj-lt"/>
                <a:ea typeface="+mj-ea"/>
                <a:cs typeface="+mj-cs"/>
              </a:rPr>
              <a:t>Grand Avenue raised 19 feet</a:t>
            </a:r>
            <a:endParaRPr lang="en-US" sz="2000">
              <a:solidFill>
                <a:schemeClr val="bg1"/>
              </a:solidFill>
              <a:latin typeface="+mj-lt"/>
              <a:ea typeface="+mj-ea"/>
              <a:cs typeface="Arial"/>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Railroad lowered 11 feet</a:t>
            </a:r>
            <a:endParaRPr lang="en-US" sz="2000">
              <a:solidFill>
                <a:schemeClr val="bg1"/>
              </a:solidFill>
              <a:latin typeface="+mj-lt"/>
              <a:ea typeface="+mj-ea"/>
              <a:cs typeface="+mj-cs"/>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76th Avenue raised 10 feet</a:t>
            </a:r>
            <a:endParaRPr lang="en-US" sz="2000">
              <a:solidFill>
                <a:schemeClr val="bg1"/>
              </a:solidFill>
              <a:latin typeface="+mj-lt"/>
              <a:ea typeface="+mj-ea"/>
              <a:cs typeface="+mj-cs"/>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Concrete tunnel</a:t>
            </a:r>
            <a:endParaRPr lang="en-US" sz="2000">
              <a:solidFill>
                <a:schemeClr val="bg1"/>
              </a:solidFill>
              <a:latin typeface="+mj-lt"/>
              <a:ea typeface="+mj-ea"/>
              <a:cs typeface="+mj-cs"/>
            </a:endParaRPr>
          </a:p>
          <a:p>
            <a:pPr marL="342900" indent="-342900">
              <a:spcAft>
                <a:spcPts val="600"/>
              </a:spcAft>
              <a:buFont typeface="Arial" panose="020B0604020202020204" pitchFamily="34" charset="0"/>
              <a:buChar char="•"/>
            </a:pPr>
            <a:r>
              <a:rPr lang="en-US" sz="2000">
                <a:solidFill>
                  <a:schemeClr val="bg1"/>
                </a:solidFill>
                <a:latin typeface="+mj-lt"/>
                <a:ea typeface="+mj-ea"/>
                <a:cs typeface="+mj-cs"/>
              </a:rPr>
              <a:t>Metra station is reconstructed</a:t>
            </a:r>
          </a:p>
          <a:p>
            <a:pPr marL="342900" indent="-342900">
              <a:spcAft>
                <a:spcPts val="600"/>
              </a:spcAft>
              <a:buFont typeface="Arial" panose="020B0604020202020204" pitchFamily="34" charset="0"/>
              <a:buChar char="•"/>
            </a:pPr>
            <a:r>
              <a:rPr lang="en-US" sz="2000">
                <a:solidFill>
                  <a:schemeClr val="bg1"/>
                </a:solidFill>
                <a:latin typeface="+mj-lt"/>
                <a:ea typeface="+mj-ea"/>
                <a:cs typeface="Arial"/>
              </a:rPr>
              <a:t>Modifications to additional railroad crossings</a:t>
            </a:r>
          </a:p>
        </p:txBody>
      </p:sp>
      <p:pic>
        <p:nvPicPr>
          <p:cNvPr id="3" name="Picture 2" descr="A picture containing diagram&#10;&#10;Description automatically generated">
            <a:extLst>
              <a:ext uri="{FF2B5EF4-FFF2-40B4-BE49-F238E27FC236}">
                <a16:creationId xmlns:a16="http://schemas.microsoft.com/office/drawing/2014/main" id="{393F82F8-5EB0-5B7B-2809-8D3FF6A8BF89}"/>
              </a:ext>
            </a:extLst>
          </p:cNvPr>
          <p:cNvPicPr>
            <a:picLocks noChangeAspect="1"/>
          </p:cNvPicPr>
          <p:nvPr/>
        </p:nvPicPr>
        <p:blipFill>
          <a:blip r:embed="rId5"/>
          <a:stretch>
            <a:fillRect/>
          </a:stretch>
        </p:blipFill>
        <p:spPr>
          <a:xfrm>
            <a:off x="3417454" y="1371600"/>
            <a:ext cx="8308110" cy="5483139"/>
          </a:xfrm>
          <a:prstGeom prst="rect">
            <a:avLst/>
          </a:prstGeom>
        </p:spPr>
      </p:pic>
      <p:pic>
        <p:nvPicPr>
          <p:cNvPr id="6" name="Audio 5">
            <a:hlinkClick r:id="" action="ppaction://media"/>
            <a:extLst>
              <a:ext uri="{FF2B5EF4-FFF2-40B4-BE49-F238E27FC236}">
                <a16:creationId xmlns:a16="http://schemas.microsoft.com/office/drawing/2014/main" id="{EE444276-CC56-274B-B1BA-9B515C41AB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8411467"/>
      </p:ext>
    </p:extLst>
  </p:cSld>
  <p:clrMapOvr>
    <a:masterClrMapping/>
  </p:clrMapOvr>
  <mc:AlternateContent xmlns:mc="http://schemas.openxmlformats.org/markup-compatibility/2006" xmlns:p14="http://schemas.microsoft.com/office/powerpoint/2010/main">
    <mc:Choice Requires="p14">
      <p:transition spd="slow" p14:dur="2000" advClick="0" advTm="44669"/>
    </mc:Choice>
    <mc:Fallback xmlns="">
      <p:transition spd="slow" advClick="0" advTm="44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750" fill="hold"/>
                                        <p:tgtEl>
                                          <p:spTgt spid="7"/>
                                        </p:tgtEl>
                                        <p:attrNameLst>
                                          <p:attrName>ppt_x</p:attrName>
                                        </p:attrNameLst>
                                      </p:cBhvr>
                                      <p:tavLst>
                                        <p:tav tm="0">
                                          <p:val>
                                            <p:strVal val="#ppt_x"/>
                                          </p:val>
                                        </p:tav>
                                        <p:tav tm="100000">
                                          <p:val>
                                            <p:strVal val="#ppt_x"/>
                                          </p:val>
                                        </p:tav>
                                      </p:tavLst>
                                    </p:anim>
                                    <p:anim calcmode="lin" valueType="num">
                                      <p:cBhvr additive="base">
                                        <p:cTn id="11" dur="75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750"/>
                            </p:stCondLst>
                            <p:childTnLst>
                              <p:par>
                                <p:cTn id="13" presetID="2" presetClass="entr" presetSubtype="4"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 calcmode="lin" valueType="num">
                                      <p:cBhvr additive="base">
                                        <p:cTn id="20" dur="75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1" dur="75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250"/>
                            </p:stCondLst>
                            <p:childTnLst>
                              <p:par>
                                <p:cTn id="23" presetID="2" presetClass="entr" presetSubtype="4" fill="hold"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75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 presetClass="entr" presetSubtype="4" fill="hold" nodeType="after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additive="base">
                                        <p:cTn id="30" dur="75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1" dur="75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3750"/>
                            </p:stCondLst>
                            <p:childTnLst>
                              <p:par>
                                <p:cTn id="33" presetID="2" presetClass="entr" presetSubtype="4" fill="hold" nodeType="after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additive="base">
                                        <p:cTn id="35" dur="75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6" dur="75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4500"/>
                            </p:stCondLst>
                            <p:childTnLst>
                              <p:par>
                                <p:cTn id="38" presetID="2" presetClass="entr" presetSubtype="4" fill="hold" nodeType="after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 calcmode="lin" valueType="num">
                                      <p:cBhvr additive="base">
                                        <p:cTn id="40" dur="75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1" dur="75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42" fill="hold">
                            <p:stCondLst>
                              <p:cond delay="5250"/>
                            </p:stCondLst>
                            <p:childTnLst>
                              <p:par>
                                <p:cTn id="43" presetID="2" presetClass="entr" presetSubtype="4" fill="hold" nodeType="after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 calcmode="lin" valueType="num">
                                      <p:cBhvr additive="base">
                                        <p:cTn id="45" dur="75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6" dur="75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A picture containing text, stone&#10;&#10;Description automatically generated">
            <a:extLst>
              <a:ext uri="{FF2B5EF4-FFF2-40B4-BE49-F238E27FC236}">
                <a16:creationId xmlns:a16="http://schemas.microsoft.com/office/drawing/2014/main" id="{AF52F045-28CB-DC46-4886-1A367844A33A}"/>
              </a:ext>
            </a:extLst>
          </p:cNvPr>
          <p:cNvPicPr>
            <a:picLocks noChangeAspect="1"/>
          </p:cNvPicPr>
          <p:nvPr/>
        </p:nvPicPr>
        <p:blipFill rotWithShape="1">
          <a:blip r:embed="rId5"/>
          <a:srcRect l="7366" r="6866" b="241"/>
          <a:stretch/>
        </p:blipFill>
        <p:spPr>
          <a:xfrm>
            <a:off x="2628900" y="1367518"/>
            <a:ext cx="9105910" cy="5494570"/>
          </a:xfrm>
          <a:prstGeom prst="rect">
            <a:avLst/>
          </a:prstGeom>
        </p:spPr>
      </p:pic>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a:xfrm>
            <a:off x="0" y="0"/>
            <a:ext cx="11734798" cy="1371600"/>
          </a:xfrm>
        </p:spPr>
        <p:txBody>
          <a:bodyPr/>
          <a:lstStyle/>
          <a:p>
            <a:r>
              <a:rPr kumimoji="0" lang="en-US" sz="3600" b="1" i="0" u="none" strike="noStrike" kern="1200" cap="none" spc="0" normalizeH="0" baseline="0" noProof="0">
                <a:ln>
                  <a:noFill/>
                </a:ln>
                <a:solidFill>
                  <a:srgbClr val="0A3161"/>
                </a:solidFill>
                <a:effectLst/>
                <a:uLnTx/>
                <a:uFillTx/>
                <a:latin typeface="Arial" panose="020B0604020202020204"/>
                <a:ea typeface="+mj-ea"/>
                <a:cs typeface="+mj-cs"/>
              </a:rPr>
              <a:t>ALTERNATIVE #6</a:t>
            </a:r>
            <a:br>
              <a:rPr kumimoji="0" lang="en-US" sz="3600" b="1" i="0" u="none" strike="noStrike" kern="1200" cap="none" spc="0" normalizeH="0" baseline="0" noProof="0">
                <a:ln>
                  <a:noFill/>
                </a:ln>
                <a:solidFill>
                  <a:srgbClr val="0A3161"/>
                </a:solidFill>
                <a:effectLst/>
                <a:uLnTx/>
                <a:uFillTx/>
                <a:latin typeface="Arial" panose="020B0604020202020204"/>
                <a:ea typeface="+mj-ea"/>
                <a:cs typeface="+mj-cs"/>
              </a:rPr>
            </a:br>
            <a:r>
              <a:rPr kumimoji="0" lang="en-US" sz="2500" b="1" i="1" u="none" strike="noStrike" kern="1200" cap="none" spc="0" normalizeH="0" baseline="0" noProof="0">
                <a:ln>
                  <a:noFill/>
                </a:ln>
                <a:solidFill>
                  <a:srgbClr val="0A3161"/>
                </a:solidFill>
                <a:effectLst/>
                <a:uLnTx/>
                <a:uFillTx/>
                <a:latin typeface="Arial" panose="020B0604020202020204"/>
                <a:ea typeface="+mj-ea"/>
                <a:cs typeface="+mj-cs"/>
              </a:rPr>
              <a:t>Combination of Lowering Railroad Under &amp; </a:t>
            </a:r>
            <a:br>
              <a:rPr kumimoji="0" lang="en-US" sz="2500" b="1" i="1" u="none" strike="noStrike" kern="1200" cap="none" spc="0" normalizeH="0" baseline="0" noProof="0">
                <a:ln>
                  <a:noFill/>
                </a:ln>
                <a:solidFill>
                  <a:srgbClr val="0A3161"/>
                </a:solidFill>
                <a:effectLst/>
                <a:uLnTx/>
                <a:uFillTx/>
                <a:latin typeface="Arial" panose="020B0604020202020204"/>
                <a:ea typeface="+mj-ea"/>
                <a:cs typeface="+mj-cs"/>
              </a:rPr>
            </a:br>
            <a:r>
              <a:rPr kumimoji="0" lang="en-US" sz="2500" b="1" i="1" u="none" strike="noStrike" kern="1200" cap="none" spc="0" normalizeH="0" baseline="0" noProof="0">
                <a:ln>
                  <a:noFill/>
                </a:ln>
                <a:solidFill>
                  <a:srgbClr val="0A3161"/>
                </a:solidFill>
                <a:effectLst/>
                <a:uLnTx/>
                <a:uFillTx/>
                <a:latin typeface="Arial" panose="020B0604020202020204"/>
                <a:ea typeface="+mj-ea"/>
                <a:cs typeface="+mj-cs"/>
              </a:rPr>
              <a:t>Raising Grand Avenue</a:t>
            </a:r>
            <a:endParaRPr lang="en-US" sz="2500"/>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32</a:t>
            </a:fld>
            <a:endParaRPr lang="en-US"/>
          </a:p>
        </p:txBody>
      </p:sp>
      <p:sp>
        <p:nvSpPr>
          <p:cNvPr id="6" name="TextBox 5">
            <a:extLst>
              <a:ext uri="{FF2B5EF4-FFF2-40B4-BE49-F238E27FC236}">
                <a16:creationId xmlns:a16="http://schemas.microsoft.com/office/drawing/2014/main" id="{A59273DD-D2CF-4D38-961F-758C7BF41F46}"/>
              </a:ext>
            </a:extLst>
          </p:cNvPr>
          <p:cNvSpPr txBox="1"/>
          <p:nvPr/>
        </p:nvSpPr>
        <p:spPr>
          <a:xfrm>
            <a:off x="-2381" y="1371601"/>
            <a:ext cx="4065720" cy="5486400"/>
          </a:xfrm>
          <a:prstGeom prst="rect">
            <a:avLst/>
          </a:prstGeom>
          <a:solidFill>
            <a:schemeClr val="tx2">
              <a:alpha val="82000"/>
            </a:schemeClr>
          </a:solidFill>
          <a:ln w="38100">
            <a:noFill/>
          </a:ln>
        </p:spPr>
        <p:txBody>
          <a:bodyPr wrap="square" lIns="182880" tIns="91440" rIns="182880" bIns="91440" anchor="t">
            <a:noAutofit/>
          </a:bodyPr>
          <a:lstStyle>
            <a:defPPr>
              <a:defRPr lang="en-US"/>
            </a:defPPr>
            <a:lvl1pPr>
              <a:spcAft>
                <a:spcPts val="600"/>
              </a:spcAft>
              <a:defRPr sz="2000" b="1" spc="300">
                <a:solidFill>
                  <a:schemeClr val="bg1"/>
                </a:solidFill>
              </a:defRPr>
            </a:lvl1pPr>
          </a:lstStyle>
          <a:p>
            <a:r>
              <a:rPr lang="en-US"/>
              <a:t>ISSUES:	</a:t>
            </a:r>
          </a:p>
          <a:p>
            <a:pPr marL="342900" indent="-342900">
              <a:buFont typeface="Arial,Sans-Serif" panose="020B0604020202020204" pitchFamily="34" charset="0"/>
              <a:buChar char="•"/>
            </a:pPr>
            <a:r>
              <a:rPr lang="en-US" b="0" spc="0"/>
              <a:t>Access to 77th Court removed</a:t>
            </a:r>
            <a:endParaRPr lang="en-US" b="0" spc="0">
              <a:ea typeface="+mn-lt"/>
              <a:cs typeface="+mn-lt"/>
            </a:endParaRPr>
          </a:p>
          <a:p>
            <a:pPr marL="342900" indent="-342900">
              <a:buFont typeface="Arial,Sans-Serif" panose="020B0604020202020204" pitchFamily="34" charset="0"/>
              <a:buChar char="•"/>
            </a:pPr>
            <a:r>
              <a:rPr lang="en-US" b="0" spc="0"/>
              <a:t>Access to Fire Station and Library removed</a:t>
            </a:r>
            <a:endParaRPr lang="en-US" b="0" spc="0">
              <a:ea typeface="+mn-lt"/>
              <a:cs typeface="+mn-lt"/>
            </a:endParaRPr>
          </a:p>
          <a:p>
            <a:pPr marL="342900" indent="-342900">
              <a:buFont typeface="Arial,Sans-Serif" panose="020B0604020202020204" pitchFamily="34" charset="0"/>
              <a:buChar char="•"/>
            </a:pPr>
            <a:r>
              <a:rPr lang="en-US" b="0" spc="0"/>
              <a:t>Access to 76th spur removed</a:t>
            </a:r>
            <a:endParaRPr lang="en-US" b="0" spc="0">
              <a:ea typeface="+mn-lt"/>
              <a:cs typeface="+mn-lt"/>
            </a:endParaRPr>
          </a:p>
          <a:p>
            <a:pPr marL="342900" indent="-342900">
              <a:buFont typeface="Arial,Sans-Serif" panose="020B0604020202020204" pitchFamily="34" charset="0"/>
              <a:buChar char="•"/>
            </a:pPr>
            <a:r>
              <a:rPr lang="en-US" b="0" spc="0"/>
              <a:t>Access to Metra pick-up/drop-off removed</a:t>
            </a:r>
            <a:endParaRPr lang="en-US"/>
          </a:p>
          <a:p>
            <a:pPr marL="342900" indent="-342900">
              <a:buFont typeface="Arial,Sans-Serif" panose="020B0604020202020204" pitchFamily="34" charset="0"/>
              <a:buChar char="•"/>
            </a:pPr>
            <a:r>
              <a:rPr lang="en-US" b="0" spc="0"/>
              <a:t>3 commercial displacements </a:t>
            </a:r>
            <a:endParaRPr lang="en-US">
              <a:cs typeface="Arial"/>
            </a:endParaRPr>
          </a:p>
          <a:p>
            <a:pPr marL="342900" indent="-342900">
              <a:buFont typeface="Arial" panose="020B0604020202020204" pitchFamily="34" charset="0"/>
              <a:buChar char="•"/>
            </a:pPr>
            <a:r>
              <a:rPr lang="en-US" b="0" spc="0"/>
              <a:t>1 residential displacement </a:t>
            </a:r>
            <a:endParaRPr lang="en-US" b="0" spc="0">
              <a:cs typeface="Arial"/>
            </a:endParaRPr>
          </a:p>
          <a:p>
            <a:pPr marL="342900" indent="-342900">
              <a:buFont typeface="Arial" panose="020B0604020202020204" pitchFamily="34" charset="0"/>
              <a:buChar char="•"/>
            </a:pPr>
            <a:r>
              <a:rPr lang="en-US" b="0" spc="0">
                <a:latin typeface="+mj-lt"/>
                <a:ea typeface="+mj-ea"/>
                <a:cs typeface="+mj-cs"/>
              </a:rPr>
              <a:t>44 parking spaces are impacted </a:t>
            </a:r>
            <a:endParaRPr lang="en-US" b="0" spc="0">
              <a:latin typeface="+mj-lt"/>
              <a:ea typeface="+mj-ea"/>
              <a:cs typeface="Arial"/>
            </a:endParaRPr>
          </a:p>
        </p:txBody>
      </p:sp>
      <p:pic>
        <p:nvPicPr>
          <p:cNvPr id="2" name="Audio 1">
            <a:hlinkClick r:id="" action="ppaction://media"/>
            <a:extLst>
              <a:ext uri="{FF2B5EF4-FFF2-40B4-BE49-F238E27FC236}">
                <a16:creationId xmlns:a16="http://schemas.microsoft.com/office/drawing/2014/main" id="{A69550EA-7205-0D01-21C3-6C7247379A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4800748"/>
      </p:ext>
    </p:extLst>
  </p:cSld>
  <p:clrMapOvr>
    <a:masterClrMapping/>
  </p:clrMapOvr>
  <mc:AlternateContent xmlns:mc="http://schemas.openxmlformats.org/markup-compatibility/2006" xmlns:p14="http://schemas.microsoft.com/office/powerpoint/2010/main">
    <mc:Choice Requires="p14">
      <p:transition spd="slow" p14:dur="2000" advClick="0" advTm="45810"/>
    </mc:Choice>
    <mc:Fallback xmlns="">
      <p:transition spd="slow" advClick="0" advTm="45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8A5E83-6E76-4092-B268-8EFCF4BA15FF}"/>
              </a:ext>
            </a:extLst>
          </p:cNvPr>
          <p:cNvSpPr>
            <a:spLocks noGrp="1"/>
          </p:cNvSpPr>
          <p:nvPr>
            <p:ph type="title"/>
          </p:nvPr>
        </p:nvSpPr>
        <p:spPr/>
        <p:txBody>
          <a:bodyPr vert="horz" lIns="274320" tIns="182880" rIns="274320" bIns="45720" rtlCol="0" anchor="ctr" anchorCtr="0">
            <a:noAutofit/>
          </a:bodyPr>
          <a:lstStyle/>
          <a:p>
            <a:pPr algn="ctr"/>
            <a:r>
              <a:rPr lang="en-US"/>
              <a:t>ALTERNATIVES COMPARISON</a:t>
            </a:r>
            <a:endParaRPr lang="en-US" sz="2800">
              <a:cs typeface="Arial" panose="020B0604020202020204"/>
            </a:endParaRPr>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33</a:t>
            </a:fld>
            <a:endParaRPr lang="en-US"/>
          </a:p>
        </p:txBody>
      </p:sp>
      <p:graphicFrame>
        <p:nvGraphicFramePr>
          <p:cNvPr id="7" name="Table 6">
            <a:extLst>
              <a:ext uri="{FF2B5EF4-FFF2-40B4-BE49-F238E27FC236}">
                <a16:creationId xmlns:a16="http://schemas.microsoft.com/office/drawing/2014/main" id="{6F878D5C-FF03-4821-B8DA-B00CDF0E9157}"/>
              </a:ext>
            </a:extLst>
          </p:cNvPr>
          <p:cNvGraphicFramePr>
            <a:graphicFrameLocks noGrp="1"/>
          </p:cNvGraphicFramePr>
          <p:nvPr>
            <p:extLst>
              <p:ext uri="{D42A27DB-BD31-4B8C-83A1-F6EECF244321}">
                <p14:modId xmlns:p14="http://schemas.microsoft.com/office/powerpoint/2010/main" val="2333750498"/>
              </p:ext>
            </p:extLst>
          </p:nvPr>
        </p:nvGraphicFramePr>
        <p:xfrm>
          <a:off x="140978" y="1438056"/>
          <a:ext cx="11452285" cy="5340778"/>
        </p:xfrm>
        <a:graphic>
          <a:graphicData uri="http://schemas.openxmlformats.org/drawingml/2006/table">
            <a:tbl>
              <a:tblPr firstRow="1" bandRow="1">
                <a:tableStyleId>{21E4AEA4-8DFA-4A89-87EB-49C32662AFE0}</a:tableStyleId>
              </a:tblPr>
              <a:tblGrid>
                <a:gridCol w="3592285">
                  <a:extLst>
                    <a:ext uri="{9D8B030D-6E8A-4147-A177-3AD203B41FA5}">
                      <a16:colId xmlns:a16="http://schemas.microsoft.com/office/drawing/2014/main" val="871564423"/>
                    </a:ext>
                  </a:extLst>
                </a:gridCol>
                <a:gridCol w="858761">
                  <a:extLst>
                    <a:ext uri="{9D8B030D-6E8A-4147-A177-3AD203B41FA5}">
                      <a16:colId xmlns:a16="http://schemas.microsoft.com/office/drawing/2014/main" val="782382194"/>
                    </a:ext>
                  </a:extLst>
                </a:gridCol>
                <a:gridCol w="1205038">
                  <a:extLst>
                    <a:ext uri="{9D8B030D-6E8A-4147-A177-3AD203B41FA5}">
                      <a16:colId xmlns:a16="http://schemas.microsoft.com/office/drawing/2014/main" val="2877843212"/>
                    </a:ext>
                  </a:extLst>
                </a:gridCol>
                <a:gridCol w="1203795">
                  <a:extLst>
                    <a:ext uri="{9D8B030D-6E8A-4147-A177-3AD203B41FA5}">
                      <a16:colId xmlns:a16="http://schemas.microsoft.com/office/drawing/2014/main" val="2780140064"/>
                    </a:ext>
                  </a:extLst>
                </a:gridCol>
                <a:gridCol w="1572378">
                  <a:extLst>
                    <a:ext uri="{9D8B030D-6E8A-4147-A177-3AD203B41FA5}">
                      <a16:colId xmlns:a16="http://schemas.microsoft.com/office/drawing/2014/main" val="3486858702"/>
                    </a:ext>
                  </a:extLst>
                </a:gridCol>
                <a:gridCol w="1488562">
                  <a:extLst>
                    <a:ext uri="{9D8B030D-6E8A-4147-A177-3AD203B41FA5}">
                      <a16:colId xmlns:a16="http://schemas.microsoft.com/office/drawing/2014/main" val="142046666"/>
                    </a:ext>
                  </a:extLst>
                </a:gridCol>
                <a:gridCol w="1531466">
                  <a:extLst>
                    <a:ext uri="{9D8B030D-6E8A-4147-A177-3AD203B41FA5}">
                      <a16:colId xmlns:a16="http://schemas.microsoft.com/office/drawing/2014/main" val="2039970045"/>
                    </a:ext>
                  </a:extLst>
                </a:gridCol>
              </a:tblGrid>
              <a:tr h="510965">
                <a:tc rowSpan="2">
                  <a:txBody>
                    <a:bodyPr/>
                    <a:lstStyle/>
                    <a:p>
                      <a:pPr algn="ctr"/>
                      <a:r>
                        <a:rPr lang="en-US" sz="1600"/>
                        <a:t>Alternatives</a:t>
                      </a:r>
                    </a:p>
                  </a:txBody>
                  <a:tcPr anchor="ctr"/>
                </a:tc>
                <a:tc rowSpan="2">
                  <a:txBody>
                    <a:bodyPr/>
                    <a:lstStyle/>
                    <a:p>
                      <a:pPr algn="ctr"/>
                      <a:r>
                        <a:rPr lang="en-US" sz="1600"/>
                        <a:t>Cost</a:t>
                      </a:r>
                    </a:p>
                  </a:txBody>
                  <a:tcPr anchor="ctr">
                    <a:lnR w="12700" cap="flat" cmpd="sng" algn="ctr">
                      <a:solidFill>
                        <a:schemeClr val="bg1"/>
                      </a:solidFill>
                      <a:prstDash val="solid"/>
                      <a:round/>
                      <a:headEnd type="none" w="med" len="med"/>
                      <a:tailEnd type="none" w="med" len="med"/>
                    </a:lnR>
                  </a:tcPr>
                </a:tc>
                <a:tc gridSpan="2">
                  <a:txBody>
                    <a:bodyPr/>
                    <a:lstStyle/>
                    <a:p>
                      <a:pPr algn="ctr"/>
                      <a:r>
                        <a:rPr lang="en-US" sz="1600"/>
                        <a:t>Displacements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US"/>
                    </a:p>
                  </a:txBody>
                  <a:tcPr/>
                </a:tc>
                <a:tc rowSpan="2">
                  <a:txBody>
                    <a:bodyPr/>
                    <a:lstStyle/>
                    <a:p>
                      <a:pPr algn="ctr"/>
                      <a:r>
                        <a:rPr lang="en-US" sz="1600"/>
                        <a:t>Right of Way Acquisition</a:t>
                      </a:r>
                    </a:p>
                  </a:txBody>
                  <a:tcPr anchor="ctr">
                    <a:lnL w="12700" cap="flat" cmpd="sng" algn="ctr">
                      <a:solidFill>
                        <a:schemeClr val="bg1"/>
                      </a:solidFill>
                      <a:prstDash val="solid"/>
                      <a:round/>
                      <a:headEnd type="none" w="med" len="med"/>
                      <a:tailEnd type="none" w="med" len="med"/>
                    </a:lnL>
                  </a:tcPr>
                </a:tc>
                <a:tc rowSpan="2">
                  <a:txBody>
                    <a:bodyPr/>
                    <a:lstStyle/>
                    <a:p>
                      <a:pPr lvl="0" algn="ctr">
                        <a:buNone/>
                      </a:pPr>
                      <a:r>
                        <a:rPr lang="en-US" sz="1600" b="1" i="0" u="none" strike="noStrike" noProof="0">
                          <a:latin typeface="Arial"/>
                        </a:rPr>
                        <a:t>Side Road Impacts</a:t>
                      </a:r>
                    </a:p>
                  </a:txBody>
                  <a:tcPr anchor="ctr"/>
                </a:tc>
                <a:tc rowSpan="2">
                  <a:txBody>
                    <a:bodyPr/>
                    <a:lstStyle/>
                    <a:p>
                      <a:pPr algn="ctr"/>
                      <a:r>
                        <a:rPr lang="en-US" sz="1600"/>
                        <a:t>Property Access Impacts </a:t>
                      </a:r>
                    </a:p>
                  </a:txBody>
                  <a:tcPr anchor="ctr"/>
                </a:tc>
                <a:extLst>
                  <a:ext uri="{0D108BD9-81ED-4DB2-BD59-A6C34878D82A}">
                    <a16:rowId xmlns:a16="http://schemas.microsoft.com/office/drawing/2014/main" val="2323120393"/>
                  </a:ext>
                </a:extLst>
              </a:tr>
              <a:tr h="510965">
                <a:tc vMerge="1">
                  <a:txBody>
                    <a:bodyPr/>
                    <a:lstStyle/>
                    <a:p>
                      <a:endParaRPr lang="en-US"/>
                    </a:p>
                  </a:txBody>
                  <a:tcPr/>
                </a:tc>
                <a:tc vMerge="1">
                  <a:txBody>
                    <a:bodyPr/>
                    <a:lstStyle/>
                    <a:p>
                      <a:endParaRPr lang="en-US"/>
                    </a:p>
                  </a:txBody>
                  <a:tcPr/>
                </a:tc>
                <a:tc>
                  <a:txBody>
                    <a:bodyPr/>
                    <a:lstStyle/>
                    <a:p>
                      <a:pPr algn="ctr"/>
                      <a:r>
                        <a:rPr lang="en-US" sz="1400" b="1" kern="1200">
                          <a:solidFill>
                            <a:schemeClr val="lt1"/>
                          </a:solidFill>
                        </a:rPr>
                        <a:t>Residential</a:t>
                      </a:r>
                      <a:endParaRPr lang="en-US" sz="1400" b="1" kern="1200">
                        <a:solidFill>
                          <a:schemeClr val="lt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r>
                        <a:rPr lang="en-US" sz="1400" b="1" kern="1200">
                          <a:solidFill>
                            <a:schemeClr val="lt1"/>
                          </a:solidFill>
                        </a:rPr>
                        <a:t>Commercial</a:t>
                      </a:r>
                      <a:endParaRPr lang="en-US" sz="1400" b="1" kern="1200">
                        <a:solidFill>
                          <a:schemeClr val="lt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096480931"/>
                  </a:ext>
                </a:extLst>
              </a:tr>
              <a:tr h="713952">
                <a:tc>
                  <a:txBody>
                    <a:bodyPr/>
                    <a:lstStyle/>
                    <a:p>
                      <a:r>
                        <a:rPr lang="en-US" sz="1400" b="1"/>
                        <a:t>Alternative 1 </a:t>
                      </a:r>
                    </a:p>
                    <a:p>
                      <a:r>
                        <a:rPr lang="en-US" sz="1400" b="1" i="1"/>
                        <a:t>Grand Avenue Over Railroad</a:t>
                      </a:r>
                    </a:p>
                  </a:txBody>
                  <a:tcPr anchor="ctr"/>
                </a:tc>
                <a:tc>
                  <a:txBody>
                    <a:bodyPr/>
                    <a:lstStyle/>
                    <a:p>
                      <a:pPr algn="ctr"/>
                      <a:r>
                        <a:rPr lang="en-US" sz="1400" b="1"/>
                        <a:t>$109M</a:t>
                      </a:r>
                    </a:p>
                  </a:txBody>
                  <a:tcPr anchor="ctr"/>
                </a:tc>
                <a:tc>
                  <a:txBody>
                    <a:bodyPr/>
                    <a:lstStyle/>
                    <a:p>
                      <a:pPr algn="ctr">
                        <a:spcAft>
                          <a:spcPts val="600"/>
                        </a:spcAft>
                      </a:pPr>
                      <a:r>
                        <a:rPr lang="en-US" sz="1400" b="1"/>
                        <a:t>2</a:t>
                      </a:r>
                      <a:endParaRPr lang="en-US" sz="1400" b="1">
                        <a:cs typeface="Arial"/>
                      </a:endParaRPr>
                    </a:p>
                  </a:txBody>
                  <a:tcPr anchor="ctr">
                    <a:lnT w="38100" cap="flat" cmpd="sng" algn="ctr">
                      <a:solidFill>
                        <a:schemeClr val="bg1"/>
                      </a:solidFill>
                      <a:prstDash val="solid"/>
                      <a:round/>
                      <a:headEnd type="none" w="med" len="med"/>
                      <a:tailEnd type="none" w="med" len="med"/>
                    </a:lnT>
                  </a:tcPr>
                </a:tc>
                <a:tc>
                  <a:txBody>
                    <a:bodyPr/>
                    <a:lstStyle/>
                    <a:p>
                      <a:pPr algn="ctr">
                        <a:spcAft>
                          <a:spcPts val="600"/>
                        </a:spcAft>
                      </a:pPr>
                      <a:r>
                        <a:rPr lang="en-US" sz="1400" b="1"/>
                        <a:t>10</a:t>
                      </a:r>
                      <a:endParaRPr lang="en-US" sz="1400" b="1">
                        <a:cs typeface="Arial"/>
                      </a:endParaRPr>
                    </a:p>
                  </a:txBody>
                  <a:tcPr anchor="ctr">
                    <a:lnT w="38100" cap="flat" cmpd="sng" algn="ctr">
                      <a:solidFill>
                        <a:schemeClr val="bg1"/>
                      </a:solidFill>
                      <a:prstDash val="solid"/>
                      <a:round/>
                      <a:headEnd type="none" w="med" len="med"/>
                      <a:tailEnd type="none" w="med" len="med"/>
                    </a:lnT>
                  </a:tcPr>
                </a:tc>
                <a:tc>
                  <a:txBody>
                    <a:bodyPr/>
                    <a:lstStyle/>
                    <a:p>
                      <a:pPr algn="ctr"/>
                      <a:r>
                        <a:rPr lang="en-US" sz="1400" b="1"/>
                        <a:t>10,700 SQ FT</a:t>
                      </a:r>
                    </a:p>
                  </a:txBody>
                  <a:tcPr anchor="ctr"/>
                </a:tc>
                <a:tc>
                  <a:txBody>
                    <a:bodyPr/>
                    <a:lstStyle/>
                    <a:p>
                      <a:pPr lvl="0" algn="ctr">
                        <a:spcAft>
                          <a:spcPts val="800"/>
                        </a:spcAft>
                        <a:buNone/>
                      </a:pPr>
                      <a:r>
                        <a:rPr lang="en-US" sz="1400" b="1">
                          <a:cs typeface="Arial"/>
                        </a:rPr>
                        <a:t>3</a:t>
                      </a:r>
                    </a:p>
                  </a:txBody>
                  <a:tcPr anchor="ctr"/>
                </a:tc>
                <a:tc>
                  <a:txBody>
                    <a:bodyPr/>
                    <a:lstStyle/>
                    <a:p>
                      <a:pPr algn="ctr">
                        <a:spcAft>
                          <a:spcPts val="800"/>
                        </a:spcAft>
                      </a:pPr>
                      <a:r>
                        <a:rPr lang="en-US" sz="1400" b="1">
                          <a:cs typeface="Arial"/>
                        </a:rPr>
                        <a:t>7</a:t>
                      </a:r>
                    </a:p>
                  </a:txBody>
                  <a:tcPr anchor="ctr"/>
                </a:tc>
                <a:extLst>
                  <a:ext uri="{0D108BD9-81ED-4DB2-BD59-A6C34878D82A}">
                    <a16:rowId xmlns:a16="http://schemas.microsoft.com/office/drawing/2014/main" val="280857302"/>
                  </a:ext>
                </a:extLst>
              </a:tr>
              <a:tr h="713952">
                <a:tc>
                  <a:txBody>
                    <a:bodyPr/>
                    <a:lstStyle/>
                    <a:p>
                      <a:r>
                        <a:rPr lang="en-US" sz="1400" b="1"/>
                        <a:t>Alternative 2</a:t>
                      </a:r>
                    </a:p>
                    <a:p>
                      <a:r>
                        <a:rPr lang="en-US" sz="1400" b="1" i="1"/>
                        <a:t>Grand Avenue</a:t>
                      </a:r>
                      <a:r>
                        <a:rPr lang="en-US" sz="1400" b="1" i="1" baseline="0"/>
                        <a:t> Under Railroad</a:t>
                      </a:r>
                      <a:endParaRPr lang="en-US" sz="1400" b="1" i="1"/>
                    </a:p>
                  </a:txBody>
                  <a:tcPr anchor="ctr"/>
                </a:tc>
                <a:tc>
                  <a:txBody>
                    <a:bodyPr/>
                    <a:lstStyle/>
                    <a:p>
                      <a:pPr algn="ctr"/>
                      <a:r>
                        <a:rPr lang="en-US" sz="1400" b="1"/>
                        <a:t>$96M</a:t>
                      </a:r>
                    </a:p>
                  </a:txBody>
                  <a:tcPr anchor="ctr"/>
                </a:tc>
                <a:tc>
                  <a:txBody>
                    <a:bodyPr/>
                    <a:lstStyle/>
                    <a:p>
                      <a:pPr algn="ctr"/>
                      <a:r>
                        <a:rPr lang="en-US" sz="1400" b="1"/>
                        <a:t>1</a:t>
                      </a:r>
                    </a:p>
                  </a:txBody>
                  <a:tcPr anchor="ctr"/>
                </a:tc>
                <a:tc>
                  <a:txBody>
                    <a:bodyPr/>
                    <a:lstStyle/>
                    <a:p>
                      <a:pPr algn="ctr"/>
                      <a:r>
                        <a:rPr lang="en-US" sz="1400" b="1"/>
                        <a:t>6</a:t>
                      </a:r>
                    </a:p>
                  </a:txBody>
                  <a:tcPr anchor="ctr"/>
                </a:tc>
                <a:tc>
                  <a:txBody>
                    <a:bodyPr/>
                    <a:lstStyle/>
                    <a:p>
                      <a:pPr algn="ctr"/>
                      <a:r>
                        <a:rPr lang="en-US" sz="1400" b="1"/>
                        <a:t>8,300 SQ FT</a:t>
                      </a:r>
                    </a:p>
                  </a:txBody>
                  <a:tcPr anchor="ctr"/>
                </a:tc>
                <a:tc>
                  <a:txBody>
                    <a:bodyPr/>
                    <a:lstStyle/>
                    <a:p>
                      <a:pPr lvl="0" algn="ctr">
                        <a:buNone/>
                      </a:pPr>
                      <a:r>
                        <a:rPr lang="en-US" sz="1400" b="1"/>
                        <a:t>2</a:t>
                      </a:r>
                    </a:p>
                  </a:txBody>
                  <a:tcPr anchor="ctr"/>
                </a:tc>
                <a:tc>
                  <a:txBody>
                    <a:bodyPr/>
                    <a:lstStyle/>
                    <a:p>
                      <a:pPr algn="ctr"/>
                      <a:r>
                        <a:rPr lang="en-US" sz="1400" b="1"/>
                        <a:t>4</a:t>
                      </a:r>
                    </a:p>
                  </a:txBody>
                  <a:tcPr anchor="ctr"/>
                </a:tc>
                <a:extLst>
                  <a:ext uri="{0D108BD9-81ED-4DB2-BD59-A6C34878D82A}">
                    <a16:rowId xmlns:a16="http://schemas.microsoft.com/office/drawing/2014/main" val="2761220023"/>
                  </a:ext>
                </a:extLst>
              </a:tr>
              <a:tr h="713952">
                <a:tc>
                  <a:txBody>
                    <a:bodyPr/>
                    <a:lstStyle/>
                    <a:p>
                      <a:r>
                        <a:rPr lang="en-US" sz="1400" b="1"/>
                        <a:t>Alternative 3</a:t>
                      </a:r>
                    </a:p>
                    <a:p>
                      <a:r>
                        <a:rPr lang="en-US" sz="1400" b="1" i="1"/>
                        <a:t>Hybrid</a:t>
                      </a:r>
                      <a:r>
                        <a:rPr lang="en-US" sz="1400" b="1" i="1" baseline="0"/>
                        <a:t> Railroad Over and Grand Avenue Under</a:t>
                      </a:r>
                      <a:endParaRPr lang="en-US" sz="1400" b="1" i="1"/>
                    </a:p>
                  </a:txBody>
                  <a:tcPr anchor="ctr"/>
                </a:tc>
                <a:tc>
                  <a:txBody>
                    <a:bodyPr/>
                    <a:lstStyle/>
                    <a:p>
                      <a:pPr algn="ctr"/>
                      <a:r>
                        <a:rPr lang="en-US" sz="1400" b="1"/>
                        <a:t>$124M</a:t>
                      </a:r>
                    </a:p>
                  </a:txBody>
                  <a:tcPr anchor="ctr"/>
                </a:tc>
                <a:tc>
                  <a:txBody>
                    <a:bodyPr/>
                    <a:lstStyle/>
                    <a:p>
                      <a:pPr algn="ctr"/>
                      <a:r>
                        <a:rPr lang="en-US" sz="1400" b="1"/>
                        <a:t>1</a:t>
                      </a:r>
                    </a:p>
                  </a:txBody>
                  <a:tcPr anchor="ctr"/>
                </a:tc>
                <a:tc>
                  <a:txBody>
                    <a:bodyPr/>
                    <a:lstStyle/>
                    <a:p>
                      <a:pPr algn="ctr"/>
                      <a:r>
                        <a:rPr lang="en-US" sz="1400" b="1"/>
                        <a:t>3</a:t>
                      </a:r>
                    </a:p>
                  </a:txBody>
                  <a:tcPr anchor="ctr"/>
                </a:tc>
                <a:tc>
                  <a:txBody>
                    <a:bodyPr/>
                    <a:lstStyle/>
                    <a:p>
                      <a:pPr algn="ctr"/>
                      <a:r>
                        <a:rPr lang="en-US" sz="1400" b="1"/>
                        <a:t>10,500 SQ FT</a:t>
                      </a:r>
                    </a:p>
                  </a:txBody>
                  <a:tcPr anchor="ctr"/>
                </a:tc>
                <a:tc>
                  <a:txBody>
                    <a:bodyPr/>
                    <a:lstStyle/>
                    <a:p>
                      <a:pPr lvl="0" algn="ctr">
                        <a:buNone/>
                      </a:pPr>
                      <a:r>
                        <a:rPr lang="en-US" sz="1400" b="1"/>
                        <a:t>1</a:t>
                      </a:r>
                    </a:p>
                  </a:txBody>
                  <a:tcPr anchor="ctr"/>
                </a:tc>
                <a:tc>
                  <a:txBody>
                    <a:bodyPr/>
                    <a:lstStyle/>
                    <a:p>
                      <a:pPr algn="ctr"/>
                      <a:r>
                        <a:rPr lang="en-US" sz="1400" b="1"/>
                        <a:t>5</a:t>
                      </a:r>
                    </a:p>
                  </a:txBody>
                  <a:tcPr anchor="ctr"/>
                </a:tc>
                <a:extLst>
                  <a:ext uri="{0D108BD9-81ED-4DB2-BD59-A6C34878D82A}">
                    <a16:rowId xmlns:a16="http://schemas.microsoft.com/office/drawing/2014/main" val="1550011050"/>
                  </a:ext>
                </a:extLst>
              </a:tr>
              <a:tr h="713952">
                <a:tc>
                  <a:txBody>
                    <a:bodyPr/>
                    <a:lstStyle/>
                    <a:p>
                      <a:r>
                        <a:rPr lang="en-US" sz="1400" b="1"/>
                        <a:t>Alternative 4</a:t>
                      </a:r>
                    </a:p>
                    <a:p>
                      <a:r>
                        <a:rPr lang="en-US" sz="1400" b="1" i="1"/>
                        <a:t>Railroad Over Grand Avenue</a:t>
                      </a:r>
                    </a:p>
                  </a:txBody>
                  <a:tcPr anchor="ctr"/>
                </a:tc>
                <a:tc>
                  <a:txBody>
                    <a:bodyPr/>
                    <a:lstStyle/>
                    <a:p>
                      <a:pPr algn="ctr"/>
                      <a:r>
                        <a:rPr lang="en-US" sz="1400" b="1"/>
                        <a:t>$138M</a:t>
                      </a:r>
                    </a:p>
                  </a:txBody>
                  <a:tcPr anchor="ctr"/>
                </a:tc>
                <a:tc>
                  <a:txBody>
                    <a:bodyPr/>
                    <a:lstStyle/>
                    <a:p>
                      <a:pPr algn="ctr"/>
                      <a:r>
                        <a:rPr lang="en-US" sz="1400" b="1"/>
                        <a:t>1</a:t>
                      </a:r>
                    </a:p>
                  </a:txBody>
                  <a:tcPr anchor="ctr"/>
                </a:tc>
                <a:tc>
                  <a:txBody>
                    <a:bodyPr/>
                    <a:lstStyle/>
                    <a:p>
                      <a:pPr algn="ctr"/>
                      <a:r>
                        <a:rPr lang="en-US" sz="1400" b="1"/>
                        <a:t>0</a:t>
                      </a:r>
                    </a:p>
                  </a:txBody>
                  <a:tcPr anchor="ctr"/>
                </a:tc>
                <a:tc>
                  <a:txBody>
                    <a:bodyPr/>
                    <a:lstStyle/>
                    <a:p>
                      <a:pPr algn="ctr"/>
                      <a:r>
                        <a:rPr lang="en-US" sz="1400" b="1"/>
                        <a:t>8,900 SQ FT</a:t>
                      </a:r>
                    </a:p>
                  </a:txBody>
                  <a:tcPr anchor="ctr"/>
                </a:tc>
                <a:tc>
                  <a:txBody>
                    <a:bodyPr/>
                    <a:lstStyle/>
                    <a:p>
                      <a:pPr lvl="0" algn="ctr">
                        <a:buNone/>
                      </a:pPr>
                      <a:r>
                        <a:rPr lang="en-US" sz="1400" b="1"/>
                        <a:t>0</a:t>
                      </a:r>
                    </a:p>
                  </a:txBody>
                  <a:tcPr anchor="ctr"/>
                </a:tc>
                <a:tc>
                  <a:txBody>
                    <a:bodyPr/>
                    <a:lstStyle/>
                    <a:p>
                      <a:pPr algn="ctr"/>
                      <a:r>
                        <a:rPr lang="en-US" sz="1400" b="1"/>
                        <a:t>3</a:t>
                      </a:r>
                    </a:p>
                  </a:txBody>
                  <a:tcPr anchor="ctr"/>
                </a:tc>
                <a:extLst>
                  <a:ext uri="{0D108BD9-81ED-4DB2-BD59-A6C34878D82A}">
                    <a16:rowId xmlns:a16="http://schemas.microsoft.com/office/drawing/2014/main" val="3020217907"/>
                  </a:ext>
                </a:extLst>
              </a:tr>
              <a:tr h="713952">
                <a:tc>
                  <a:txBody>
                    <a:bodyPr/>
                    <a:lstStyle/>
                    <a:p>
                      <a:r>
                        <a:rPr lang="en-US" sz="1400" b="1"/>
                        <a:t>Alternative 5</a:t>
                      </a:r>
                    </a:p>
                    <a:p>
                      <a:r>
                        <a:rPr lang="en-US" sz="1400" b="1" i="1"/>
                        <a:t>Railroad</a:t>
                      </a:r>
                      <a:r>
                        <a:rPr lang="en-US" sz="1400" b="1" i="1" baseline="0"/>
                        <a:t> Under Grand Avenue</a:t>
                      </a:r>
                      <a:endParaRPr lang="en-US" sz="1400" b="1" i="1"/>
                    </a:p>
                  </a:txBody>
                  <a:tcPr anchor="ctr"/>
                </a:tc>
                <a:tc>
                  <a:txBody>
                    <a:bodyPr/>
                    <a:lstStyle/>
                    <a:p>
                      <a:pPr algn="ctr"/>
                      <a:r>
                        <a:rPr lang="en-US" sz="1400" b="1"/>
                        <a:t>$583M</a:t>
                      </a:r>
                    </a:p>
                  </a:txBody>
                  <a:tcPr anchor="ctr"/>
                </a:tc>
                <a:tc>
                  <a:txBody>
                    <a:bodyPr/>
                    <a:lstStyle/>
                    <a:p>
                      <a:pPr algn="ctr"/>
                      <a:r>
                        <a:rPr lang="en-US" sz="1400" b="1"/>
                        <a:t>&gt;21</a:t>
                      </a:r>
                    </a:p>
                  </a:txBody>
                  <a:tcPr anchor="ctr"/>
                </a:tc>
                <a:tc>
                  <a:txBody>
                    <a:bodyPr/>
                    <a:lstStyle/>
                    <a:p>
                      <a:pPr algn="ctr"/>
                      <a:r>
                        <a:rPr lang="en-US" sz="1400" b="1"/>
                        <a:t>&gt;5</a:t>
                      </a:r>
                    </a:p>
                  </a:txBody>
                  <a:tcPr anchor="ctr"/>
                </a:tc>
                <a:tc>
                  <a:txBody>
                    <a:bodyPr/>
                    <a:lstStyle/>
                    <a:p>
                      <a:pPr algn="ctr"/>
                      <a:r>
                        <a:rPr lang="en-US" sz="1400" b="1"/>
                        <a:t>649,300 SQ FT</a:t>
                      </a:r>
                    </a:p>
                  </a:txBody>
                  <a:tcPr anchor="ctr"/>
                </a:tc>
                <a:tc>
                  <a:txBody>
                    <a:bodyPr/>
                    <a:lstStyle/>
                    <a:p>
                      <a:pPr lvl="0" algn="ctr">
                        <a:buNone/>
                      </a:pPr>
                      <a:r>
                        <a:rPr lang="en-US" sz="1400" b="1"/>
                        <a:t>0</a:t>
                      </a:r>
                      <a:endParaRPr lang="en-US"/>
                    </a:p>
                  </a:txBody>
                  <a:tcPr anchor="ctr"/>
                </a:tc>
                <a:tc>
                  <a:txBody>
                    <a:bodyPr/>
                    <a:lstStyle/>
                    <a:p>
                      <a:pPr algn="ctr"/>
                      <a:r>
                        <a:rPr lang="en-US" sz="1400" b="1"/>
                        <a:t>0</a:t>
                      </a:r>
                    </a:p>
                  </a:txBody>
                  <a:tcPr anchor="ctr"/>
                </a:tc>
                <a:extLst>
                  <a:ext uri="{0D108BD9-81ED-4DB2-BD59-A6C34878D82A}">
                    <a16:rowId xmlns:a16="http://schemas.microsoft.com/office/drawing/2014/main" val="214388602"/>
                  </a:ext>
                </a:extLst>
              </a:tr>
              <a:tr h="713952">
                <a:tc>
                  <a:txBody>
                    <a:bodyPr/>
                    <a:lstStyle/>
                    <a:p>
                      <a:r>
                        <a:rPr lang="en-US" sz="1400" b="1"/>
                        <a:t>Alternative</a:t>
                      </a:r>
                      <a:r>
                        <a:rPr lang="en-US" sz="1400" b="1" baseline="0"/>
                        <a:t> 6</a:t>
                      </a:r>
                    </a:p>
                    <a:p>
                      <a:r>
                        <a:rPr lang="en-US" sz="1400" b="1" i="1"/>
                        <a:t>Hybrid Grand Avenue Over and Railroad Under</a:t>
                      </a:r>
                    </a:p>
                  </a:txBody>
                  <a:tcPr anchor="ctr"/>
                </a:tc>
                <a:tc>
                  <a:txBody>
                    <a:bodyPr/>
                    <a:lstStyle/>
                    <a:p>
                      <a:pPr algn="ctr"/>
                      <a:r>
                        <a:rPr lang="en-US" sz="1400" b="1"/>
                        <a:t>$104M</a:t>
                      </a:r>
                    </a:p>
                  </a:txBody>
                  <a:tcPr anchor="ctr"/>
                </a:tc>
                <a:tc>
                  <a:txBody>
                    <a:bodyPr/>
                    <a:lstStyle/>
                    <a:p>
                      <a:pPr algn="ctr"/>
                      <a:r>
                        <a:rPr lang="en-US" sz="1400" b="1"/>
                        <a:t>1</a:t>
                      </a:r>
                    </a:p>
                  </a:txBody>
                  <a:tcPr anchor="ctr"/>
                </a:tc>
                <a:tc>
                  <a:txBody>
                    <a:bodyPr/>
                    <a:lstStyle/>
                    <a:p>
                      <a:pPr algn="ctr"/>
                      <a:r>
                        <a:rPr lang="en-US" sz="1400" b="1"/>
                        <a:t>4</a:t>
                      </a:r>
                    </a:p>
                  </a:txBody>
                  <a:tcPr anchor="ctr"/>
                </a:tc>
                <a:tc>
                  <a:txBody>
                    <a:bodyPr/>
                    <a:lstStyle/>
                    <a:p>
                      <a:pPr algn="ctr"/>
                      <a:r>
                        <a:rPr lang="en-US" sz="1400" b="1"/>
                        <a:t>5,800 SQ FT</a:t>
                      </a:r>
                    </a:p>
                  </a:txBody>
                  <a:tcPr anchor="ctr"/>
                </a:tc>
                <a:tc>
                  <a:txBody>
                    <a:bodyPr/>
                    <a:lstStyle/>
                    <a:p>
                      <a:pPr lvl="0" algn="ctr">
                        <a:buNone/>
                      </a:pPr>
                      <a:r>
                        <a:rPr lang="en-US" sz="1400" b="1"/>
                        <a:t>2</a:t>
                      </a:r>
                    </a:p>
                  </a:txBody>
                  <a:tcPr anchor="ctr"/>
                </a:tc>
                <a:tc>
                  <a:txBody>
                    <a:bodyPr/>
                    <a:lstStyle/>
                    <a:p>
                      <a:pPr algn="ctr"/>
                      <a:r>
                        <a:rPr lang="en-US" sz="1400" b="1"/>
                        <a:t>10</a:t>
                      </a:r>
                    </a:p>
                  </a:txBody>
                  <a:tcPr anchor="ctr"/>
                </a:tc>
                <a:extLst>
                  <a:ext uri="{0D108BD9-81ED-4DB2-BD59-A6C34878D82A}">
                    <a16:rowId xmlns:a16="http://schemas.microsoft.com/office/drawing/2014/main" val="2165329566"/>
                  </a:ext>
                </a:extLst>
              </a:tr>
            </a:tbl>
          </a:graphicData>
        </a:graphic>
      </p:graphicFrame>
      <p:pic>
        <p:nvPicPr>
          <p:cNvPr id="3" name="Audio 2">
            <a:hlinkClick r:id="" action="ppaction://media"/>
            <a:extLst>
              <a:ext uri="{FF2B5EF4-FFF2-40B4-BE49-F238E27FC236}">
                <a16:creationId xmlns:a16="http://schemas.microsoft.com/office/drawing/2014/main" id="{EB85D720-1A07-BA93-9C41-8BDD9981A8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39649326"/>
      </p:ext>
    </p:extLst>
  </p:cSld>
  <p:clrMapOvr>
    <a:masterClrMapping/>
  </p:clrMapOvr>
  <mc:AlternateContent xmlns:mc="http://schemas.openxmlformats.org/markup-compatibility/2006" xmlns:p14="http://schemas.microsoft.com/office/powerpoint/2010/main">
    <mc:Choice Requires="p14">
      <p:transition spd="slow" p14:dur="2000" advClick="0" advTm="32798"/>
    </mc:Choice>
    <mc:Fallback xmlns="">
      <p:transition spd="slow" advClick="0" advTm="32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564D30-1965-4BF9-BD61-2C86319937F6}"/>
              </a:ext>
            </a:extLst>
          </p:cNvPr>
          <p:cNvSpPr>
            <a:spLocks noGrp="1"/>
          </p:cNvSpPr>
          <p:nvPr>
            <p:ph type="title"/>
          </p:nvPr>
        </p:nvSpPr>
        <p:spPr>
          <a:xfrm>
            <a:off x="4743450" y="873727"/>
            <a:ext cx="6439662" cy="3255264"/>
          </a:xfrm>
        </p:spPr>
        <p:txBody>
          <a:bodyPr/>
          <a:lstStyle/>
          <a:p>
            <a:r>
              <a:rPr lang="en-US"/>
              <a:t>NEXT </a:t>
            </a:r>
            <a:br>
              <a:rPr lang="en-US"/>
            </a:br>
            <a:r>
              <a:rPr lang="en-US"/>
              <a:t>STEPS</a:t>
            </a:r>
          </a:p>
        </p:txBody>
      </p:sp>
      <p:sp>
        <p:nvSpPr>
          <p:cNvPr id="5" name="Slide Number Placeholder 4">
            <a:extLst>
              <a:ext uri="{FF2B5EF4-FFF2-40B4-BE49-F238E27FC236}">
                <a16:creationId xmlns:a16="http://schemas.microsoft.com/office/drawing/2014/main" id="{929A5114-C87F-4BB3-BB41-EEB53A68E9EA}"/>
              </a:ext>
            </a:extLst>
          </p:cNvPr>
          <p:cNvSpPr>
            <a:spLocks noGrp="1"/>
          </p:cNvSpPr>
          <p:nvPr>
            <p:ph type="sldNum" sz="quarter" idx="12"/>
          </p:nvPr>
        </p:nvSpPr>
        <p:spPr/>
        <p:txBody>
          <a:bodyPr/>
          <a:lstStyle/>
          <a:p>
            <a:fld id="{4FAB73BC-B049-4115-A692-8D63A059BFB8}" type="slidenum">
              <a:rPr lang="en-US" smtClean="0"/>
              <a:pPr/>
              <a:t>34</a:t>
            </a:fld>
            <a:endParaRPr lang="en-US"/>
          </a:p>
        </p:txBody>
      </p:sp>
      <p:pic>
        <p:nvPicPr>
          <p:cNvPr id="2" name="Audio 1">
            <a:hlinkClick r:id="" action="ppaction://media"/>
            <a:extLst>
              <a:ext uri="{FF2B5EF4-FFF2-40B4-BE49-F238E27FC236}">
                <a16:creationId xmlns:a16="http://schemas.microsoft.com/office/drawing/2014/main" id="{0E1C7AA7-ED95-3410-356B-90C0EC57CD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1346597"/>
      </p:ext>
    </p:extLst>
  </p:cSld>
  <p:clrMapOvr>
    <a:masterClrMapping/>
  </p:clrMapOvr>
  <mc:AlternateContent xmlns:mc="http://schemas.openxmlformats.org/markup-compatibility/2006" xmlns:p14="http://schemas.microsoft.com/office/powerpoint/2010/main">
    <mc:Choice Requires="p14">
      <p:transition spd="slow" p14:dur="2000" advClick="0" advTm="4561"/>
    </mc:Choice>
    <mc:Fallback xmlns="">
      <p:transition spd="slow" advClick="0" advTm="4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FBC86-65C5-45D1-9C13-73E8ADB29B93}"/>
              </a:ext>
            </a:extLst>
          </p:cNvPr>
          <p:cNvSpPr>
            <a:spLocks noGrp="1"/>
          </p:cNvSpPr>
          <p:nvPr>
            <p:ph type="title"/>
          </p:nvPr>
        </p:nvSpPr>
        <p:spPr>
          <a:xfrm>
            <a:off x="0" y="0"/>
            <a:ext cx="10195560" cy="1371600"/>
          </a:xfrm>
        </p:spPr>
        <p:txBody>
          <a:bodyPr anchor="t">
            <a:normAutofit/>
          </a:bodyPr>
          <a:lstStyle/>
          <a:p>
            <a:r>
              <a:rPr lang="en-US"/>
              <a:t>PHASE I STUDY TIMELINE</a:t>
            </a:r>
          </a:p>
        </p:txBody>
      </p:sp>
      <p:sp>
        <p:nvSpPr>
          <p:cNvPr id="5" name="Slide Number Placeholder 4">
            <a:extLst>
              <a:ext uri="{FF2B5EF4-FFF2-40B4-BE49-F238E27FC236}">
                <a16:creationId xmlns:a16="http://schemas.microsoft.com/office/drawing/2014/main" id="{087C63E8-E04C-4FC9-935E-CADF1C8AFF3C}"/>
              </a:ext>
            </a:extLst>
          </p:cNvPr>
          <p:cNvSpPr>
            <a:spLocks noGrp="1"/>
          </p:cNvSpPr>
          <p:nvPr>
            <p:ph type="sldNum" sz="quarter" idx="12"/>
          </p:nvPr>
        </p:nvSpPr>
        <p:spPr>
          <a:xfrm>
            <a:off x="11734798" y="6492875"/>
            <a:ext cx="457202" cy="365125"/>
          </a:xfrm>
        </p:spPr>
        <p:txBody>
          <a:bodyPr anchor="ctr">
            <a:normAutofit/>
          </a:bodyPr>
          <a:lstStyle/>
          <a:p>
            <a:pPr>
              <a:spcAft>
                <a:spcPts val="600"/>
              </a:spcAft>
            </a:pPr>
            <a:fld id="{4FAB73BC-B049-4115-A692-8D63A059BFB8}" type="slidenum">
              <a:rPr lang="en-US" smtClean="0"/>
              <a:pPr>
                <a:spcAft>
                  <a:spcPts val="600"/>
                </a:spcAft>
              </a:pPr>
              <a:t>35</a:t>
            </a:fld>
            <a:endParaRPr lang="en-US"/>
          </a:p>
        </p:txBody>
      </p:sp>
      <p:sp>
        <p:nvSpPr>
          <p:cNvPr id="3" name="TextBox 2">
            <a:extLst>
              <a:ext uri="{FF2B5EF4-FFF2-40B4-BE49-F238E27FC236}">
                <a16:creationId xmlns:a16="http://schemas.microsoft.com/office/drawing/2014/main" id="{744C16F6-7572-4444-8B9B-78563A876BB4}"/>
              </a:ext>
            </a:extLst>
          </p:cNvPr>
          <p:cNvSpPr txBox="1"/>
          <p:nvPr/>
        </p:nvSpPr>
        <p:spPr>
          <a:xfrm>
            <a:off x="190031" y="5947049"/>
            <a:ext cx="11544767" cy="492443"/>
          </a:xfrm>
          <a:prstGeom prst="rect">
            <a:avLst/>
          </a:prstGeom>
          <a:noFill/>
        </p:spPr>
        <p:txBody>
          <a:bodyPr wrap="square" rtlCol="0">
            <a:spAutoFit/>
          </a:bodyPr>
          <a:lstStyle/>
          <a:p>
            <a:r>
              <a:rPr lang="en-US" sz="2600" b="1">
                <a:solidFill>
                  <a:schemeClr val="accent5">
                    <a:lumMod val="75000"/>
                  </a:schemeClr>
                </a:solidFill>
              </a:rPr>
              <a:t>Comments for this public meeting will be accepted until June 7, 2022</a:t>
            </a:r>
          </a:p>
        </p:txBody>
      </p:sp>
      <p:pic>
        <p:nvPicPr>
          <p:cNvPr id="4" name="Picture 3" descr="Timeline&#10;&#10;Description automatically generated">
            <a:extLst>
              <a:ext uri="{FF2B5EF4-FFF2-40B4-BE49-F238E27FC236}">
                <a16:creationId xmlns:a16="http://schemas.microsoft.com/office/drawing/2014/main" id="{A769806C-CCE9-2106-B8AA-D9B7379ADE25}"/>
              </a:ext>
            </a:extLst>
          </p:cNvPr>
          <p:cNvPicPr>
            <a:picLocks noChangeAspect="1"/>
          </p:cNvPicPr>
          <p:nvPr/>
        </p:nvPicPr>
        <p:blipFill>
          <a:blip r:embed="rId5"/>
          <a:stretch>
            <a:fillRect/>
          </a:stretch>
        </p:blipFill>
        <p:spPr>
          <a:xfrm>
            <a:off x="69056" y="2433821"/>
            <a:ext cx="11601449" cy="3216702"/>
          </a:xfrm>
          <a:prstGeom prst="rect">
            <a:avLst/>
          </a:prstGeom>
        </p:spPr>
      </p:pic>
      <p:pic>
        <p:nvPicPr>
          <p:cNvPr id="13" name="Audio 12">
            <a:hlinkClick r:id="" action="ppaction://media"/>
            <a:extLst>
              <a:ext uri="{FF2B5EF4-FFF2-40B4-BE49-F238E27FC236}">
                <a16:creationId xmlns:a16="http://schemas.microsoft.com/office/drawing/2014/main" id="{A79DB1FB-31B8-62FC-2ADE-F85C23F668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72107781"/>
      </p:ext>
    </p:extLst>
  </p:cSld>
  <p:clrMapOvr>
    <a:masterClrMapping/>
  </p:clrMapOvr>
  <mc:AlternateContent xmlns:mc="http://schemas.openxmlformats.org/markup-compatibility/2006" xmlns:p14="http://schemas.microsoft.com/office/powerpoint/2010/main">
    <mc:Choice Requires="p14">
      <p:transition spd="slow" p14:dur="2000" advClick="0" advTm="56387"/>
    </mc:Choice>
    <mc:Fallback xmlns="">
      <p:transition spd="slow" advClick="0" advTm="56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564D30-1965-4BF9-BD61-2C86319937F6}"/>
              </a:ext>
            </a:extLst>
          </p:cNvPr>
          <p:cNvSpPr>
            <a:spLocks noGrp="1"/>
          </p:cNvSpPr>
          <p:nvPr>
            <p:ph type="title"/>
          </p:nvPr>
        </p:nvSpPr>
        <p:spPr>
          <a:xfrm>
            <a:off x="4743450" y="1212589"/>
            <a:ext cx="6439662" cy="3255264"/>
          </a:xfrm>
        </p:spPr>
        <p:txBody>
          <a:bodyPr/>
          <a:lstStyle/>
          <a:p>
            <a:r>
              <a:rPr lang="en-US"/>
              <a:t>OPEN HOUSE DISCUSSION IN GYMNASIUM</a:t>
            </a:r>
          </a:p>
        </p:txBody>
      </p:sp>
      <p:sp>
        <p:nvSpPr>
          <p:cNvPr id="5" name="Slide Number Placeholder 4">
            <a:extLst>
              <a:ext uri="{FF2B5EF4-FFF2-40B4-BE49-F238E27FC236}">
                <a16:creationId xmlns:a16="http://schemas.microsoft.com/office/drawing/2014/main" id="{929A5114-C87F-4BB3-BB41-EEB53A68E9EA}"/>
              </a:ext>
            </a:extLst>
          </p:cNvPr>
          <p:cNvSpPr>
            <a:spLocks noGrp="1"/>
          </p:cNvSpPr>
          <p:nvPr>
            <p:ph type="sldNum" sz="quarter" idx="12"/>
          </p:nvPr>
        </p:nvSpPr>
        <p:spPr/>
        <p:txBody>
          <a:bodyPr/>
          <a:lstStyle/>
          <a:p>
            <a:fld id="{4FAB73BC-B049-4115-A692-8D63A059BFB8}" type="slidenum">
              <a:rPr lang="en-US" smtClean="0"/>
              <a:pPr/>
              <a:t>36</a:t>
            </a:fld>
            <a:endParaRPr lang="en-US"/>
          </a:p>
        </p:txBody>
      </p:sp>
      <p:pic>
        <p:nvPicPr>
          <p:cNvPr id="2" name="Audio 1">
            <a:hlinkClick r:id="" action="ppaction://media"/>
            <a:extLst>
              <a:ext uri="{FF2B5EF4-FFF2-40B4-BE49-F238E27FC236}">
                <a16:creationId xmlns:a16="http://schemas.microsoft.com/office/drawing/2014/main" id="{26B2B935-88A1-BA21-65C1-DB3495BB17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0719685"/>
      </p:ext>
    </p:extLst>
  </p:cSld>
  <p:clrMapOvr>
    <a:masterClrMapping/>
  </p:clrMapOvr>
  <mc:AlternateContent xmlns:mc="http://schemas.openxmlformats.org/markup-compatibility/2006" xmlns:p14="http://schemas.microsoft.com/office/powerpoint/2010/main">
    <mc:Choice Requires="p14">
      <p:transition spd="slow" p14:dur="2000" advClick="0" advTm="12151"/>
    </mc:Choice>
    <mc:Fallback xmlns="">
      <p:transition spd="slow" advClick="0" advTm="12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E4AA2A-45AC-9D73-6D61-0976565C5D04}"/>
              </a:ext>
            </a:extLst>
          </p:cNvPr>
          <p:cNvSpPr txBox="1"/>
          <p:nvPr/>
        </p:nvSpPr>
        <p:spPr>
          <a:xfrm>
            <a:off x="-509948" y="4397559"/>
            <a:ext cx="8362092" cy="2215991"/>
          </a:xfrm>
          <a:prstGeom prst="rect">
            <a:avLst/>
          </a:prstGeom>
          <a:noFill/>
        </p:spPr>
        <p:txBody>
          <a:bodyPr wrap="square" rtlCol="0">
            <a:spAutoFit/>
          </a:bodyPr>
          <a:lstStyle/>
          <a:p>
            <a:pPr marL="0" indent="0" algn="ctr">
              <a:buNone/>
            </a:pPr>
            <a:r>
              <a:rPr lang="en-US" sz="2400" b="1">
                <a:solidFill>
                  <a:schemeClr val="accent6"/>
                </a:solidFill>
              </a:rPr>
              <a:t>Mail a comment card to:</a:t>
            </a:r>
          </a:p>
          <a:p>
            <a:pPr marL="0" indent="0">
              <a:buNone/>
            </a:pPr>
            <a:r>
              <a:rPr lang="en-US" sz="2400" b="1">
                <a:solidFill>
                  <a:schemeClr val="accent6"/>
                </a:solidFill>
              </a:rPr>
              <a:t>					Grand Gateway Project </a:t>
            </a:r>
          </a:p>
          <a:p>
            <a:pPr marL="0" indent="0">
              <a:buNone/>
            </a:pPr>
            <a:r>
              <a:rPr lang="en-US" sz="2400" b="1">
                <a:solidFill>
                  <a:schemeClr val="accent6"/>
                </a:solidFill>
              </a:rPr>
              <a:t>					c/o Metro Strategies Group</a:t>
            </a:r>
          </a:p>
          <a:p>
            <a:pPr marL="0" indent="0">
              <a:buNone/>
            </a:pPr>
            <a:r>
              <a:rPr lang="en-US" sz="2400" b="1">
                <a:solidFill>
                  <a:schemeClr val="accent6"/>
                </a:solidFill>
              </a:rPr>
              <a:t>					1901 Butterfield Road, Suite 260</a:t>
            </a:r>
          </a:p>
          <a:p>
            <a:pPr marL="0" indent="0">
              <a:buNone/>
            </a:pPr>
            <a:r>
              <a:rPr lang="en-US" sz="2400" b="1">
                <a:solidFill>
                  <a:schemeClr val="accent6"/>
                </a:solidFill>
              </a:rPr>
              <a:t>					Downers Grove, IL 60515</a:t>
            </a:r>
          </a:p>
          <a:p>
            <a:endParaRPr lang="en-US"/>
          </a:p>
        </p:txBody>
      </p:sp>
      <p:sp>
        <p:nvSpPr>
          <p:cNvPr id="3" name="Slide Number Placeholder 2">
            <a:extLst>
              <a:ext uri="{FF2B5EF4-FFF2-40B4-BE49-F238E27FC236}">
                <a16:creationId xmlns:a16="http://schemas.microsoft.com/office/drawing/2014/main" id="{828A5C8F-DC12-4C0F-8CC9-2EEB2A3C5A6A}"/>
              </a:ext>
            </a:extLst>
          </p:cNvPr>
          <p:cNvSpPr>
            <a:spLocks noGrp="1"/>
          </p:cNvSpPr>
          <p:nvPr>
            <p:ph type="sldNum" sz="quarter" idx="12"/>
          </p:nvPr>
        </p:nvSpPr>
        <p:spPr/>
        <p:txBody>
          <a:bodyPr/>
          <a:lstStyle/>
          <a:p>
            <a:fld id="{4FAB73BC-B049-4115-A692-8D63A059BFB8}" type="slidenum">
              <a:rPr lang="en-US" smtClean="0"/>
              <a:pPr/>
              <a:t>37</a:t>
            </a:fld>
            <a:endParaRPr lang="en-US"/>
          </a:p>
        </p:txBody>
      </p:sp>
      <p:sp>
        <p:nvSpPr>
          <p:cNvPr id="5" name="Content Placeholder 4">
            <a:extLst>
              <a:ext uri="{FF2B5EF4-FFF2-40B4-BE49-F238E27FC236}">
                <a16:creationId xmlns:a16="http://schemas.microsoft.com/office/drawing/2014/main" id="{28C5DF0A-3759-4F42-B4CD-709DA6E0DBA1}"/>
              </a:ext>
            </a:extLst>
          </p:cNvPr>
          <p:cNvSpPr>
            <a:spLocks noGrp="1"/>
          </p:cNvSpPr>
          <p:nvPr>
            <p:ph idx="1"/>
          </p:nvPr>
        </p:nvSpPr>
        <p:spPr>
          <a:xfrm>
            <a:off x="-88135" y="0"/>
            <a:ext cx="11822933" cy="6263101"/>
          </a:xfrm>
        </p:spPr>
        <p:txBody>
          <a:bodyPr/>
          <a:lstStyle/>
          <a:p>
            <a:pPr marL="0" indent="0" algn="ctr">
              <a:buNone/>
            </a:pPr>
            <a:r>
              <a:rPr lang="en-US" sz="2800"/>
              <a:t>Your continued involvement and input is important to this project! </a:t>
            </a:r>
          </a:p>
          <a:p>
            <a:pPr marL="0" indent="0" algn="ctr">
              <a:buNone/>
            </a:pPr>
            <a:endParaRPr lang="en-US" sz="1100"/>
          </a:p>
          <a:p>
            <a:pPr marL="0" indent="0" algn="ctr">
              <a:buNone/>
            </a:pPr>
            <a:r>
              <a:rPr lang="en-US" sz="6000"/>
              <a:t>Thank you!</a:t>
            </a:r>
            <a:endParaRPr lang="en-US" sz="6000">
              <a:cs typeface="Arial"/>
            </a:endParaRPr>
          </a:p>
          <a:p>
            <a:pPr marL="0" indent="0" algn="ctr">
              <a:buNone/>
            </a:pPr>
            <a:endParaRPr lang="en-US" sz="1200">
              <a:cs typeface="Arial"/>
            </a:endParaRPr>
          </a:p>
          <a:p>
            <a:pPr marL="0" indent="0" algn="ctr">
              <a:buNone/>
            </a:pPr>
            <a:r>
              <a:rPr lang="en-US" sz="2800"/>
              <a:t>	View project materials at www.</a:t>
            </a:r>
            <a:r>
              <a:rPr lang="en-US" sz="2800" i="1"/>
              <a:t>grandgatewayep.com</a:t>
            </a:r>
            <a:endParaRPr lang="en-US" sz="2800" i="1">
              <a:cs typeface="Arial"/>
            </a:endParaRPr>
          </a:p>
          <a:p>
            <a:pPr marL="0" indent="0" algn="ctr">
              <a:buNone/>
            </a:pPr>
            <a:endParaRPr lang="en-US" sz="2800" i="1"/>
          </a:p>
          <a:p>
            <a:pPr marL="0" indent="0" algn="ctr">
              <a:buNone/>
            </a:pPr>
            <a:r>
              <a:rPr lang="en-US" sz="2800"/>
              <a:t>   Send us an email at: </a:t>
            </a:r>
            <a:r>
              <a:rPr lang="en-US" sz="2800" i="1">
                <a:hlinkClick r:id="rId5"/>
              </a:rPr>
              <a:t>info@grandgatewayep.com</a:t>
            </a:r>
            <a:endParaRPr lang="en-US" sz="2800" i="1"/>
          </a:p>
        </p:txBody>
      </p:sp>
      <p:pic>
        <p:nvPicPr>
          <p:cNvPr id="4" name="Graphic 3" descr="Mailbox with solid fill">
            <a:extLst>
              <a:ext uri="{FF2B5EF4-FFF2-40B4-BE49-F238E27FC236}">
                <a16:creationId xmlns:a16="http://schemas.microsoft.com/office/drawing/2014/main" id="{E4CCC939-A3A6-4447-C7DF-B0CDD6E8F6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5254" y="5042713"/>
            <a:ext cx="914400" cy="914400"/>
          </a:xfrm>
          <a:prstGeom prst="rect">
            <a:avLst/>
          </a:prstGeom>
        </p:spPr>
      </p:pic>
      <p:pic>
        <p:nvPicPr>
          <p:cNvPr id="7" name="Graphic 6" descr="Programmer female with solid fill">
            <a:extLst>
              <a:ext uri="{FF2B5EF4-FFF2-40B4-BE49-F238E27FC236}">
                <a16:creationId xmlns:a16="http://schemas.microsoft.com/office/drawing/2014/main" id="{46AB8731-BC9D-BEF7-F506-7F5D3913F7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5254" y="2144775"/>
            <a:ext cx="988141" cy="988141"/>
          </a:xfrm>
          <a:prstGeom prst="rect">
            <a:avLst/>
          </a:prstGeom>
        </p:spPr>
      </p:pic>
      <p:pic>
        <p:nvPicPr>
          <p:cNvPr id="9" name="Graphic 8" descr="Email with solid fill">
            <a:extLst>
              <a:ext uri="{FF2B5EF4-FFF2-40B4-BE49-F238E27FC236}">
                <a16:creationId xmlns:a16="http://schemas.microsoft.com/office/drawing/2014/main" id="{EABF4FF2-5884-F27B-1D3A-68D4AF3CBC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125" y="3367281"/>
            <a:ext cx="914400" cy="914400"/>
          </a:xfrm>
          <a:prstGeom prst="rect">
            <a:avLst/>
          </a:prstGeom>
        </p:spPr>
      </p:pic>
      <p:pic>
        <p:nvPicPr>
          <p:cNvPr id="2" name="Audio 1">
            <a:hlinkClick r:id="" action="ppaction://media"/>
            <a:extLst>
              <a:ext uri="{FF2B5EF4-FFF2-40B4-BE49-F238E27FC236}">
                <a16:creationId xmlns:a16="http://schemas.microsoft.com/office/drawing/2014/main" id="{44F0AC7F-388E-9223-E5C9-7A15AC4F83A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0643490"/>
      </p:ext>
    </p:extLst>
  </p:cSld>
  <p:clrMapOvr>
    <a:masterClrMapping/>
  </p:clrMapOvr>
  <mc:AlternateContent xmlns:mc="http://schemas.openxmlformats.org/markup-compatibility/2006" xmlns:p14="http://schemas.microsoft.com/office/powerpoint/2010/main">
    <mc:Choice Requires="p14">
      <p:transition spd="slow" p14:dur="2000" advClick="0" advTm="31967"/>
    </mc:Choice>
    <mc:Fallback xmlns="">
      <p:transition spd="slow" advClick="0" advTm="31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564D30-1965-4BF9-BD61-2C86319937F6}"/>
              </a:ext>
            </a:extLst>
          </p:cNvPr>
          <p:cNvSpPr>
            <a:spLocks noGrp="1"/>
          </p:cNvSpPr>
          <p:nvPr>
            <p:ph type="title"/>
          </p:nvPr>
        </p:nvSpPr>
        <p:spPr>
          <a:xfrm>
            <a:off x="4724159" y="931916"/>
            <a:ext cx="6439662" cy="3255264"/>
          </a:xfrm>
        </p:spPr>
        <p:txBody>
          <a:bodyPr/>
          <a:lstStyle/>
          <a:p>
            <a:r>
              <a:rPr lang="en-US"/>
              <a:t>THE PROJECT TEAM</a:t>
            </a:r>
          </a:p>
        </p:txBody>
      </p:sp>
      <p:sp>
        <p:nvSpPr>
          <p:cNvPr id="5" name="Slide Number Placeholder 4">
            <a:extLst>
              <a:ext uri="{FF2B5EF4-FFF2-40B4-BE49-F238E27FC236}">
                <a16:creationId xmlns:a16="http://schemas.microsoft.com/office/drawing/2014/main" id="{929A5114-C87F-4BB3-BB41-EEB53A68E9EA}"/>
              </a:ext>
            </a:extLst>
          </p:cNvPr>
          <p:cNvSpPr>
            <a:spLocks noGrp="1"/>
          </p:cNvSpPr>
          <p:nvPr>
            <p:ph type="sldNum" sz="quarter" idx="12"/>
          </p:nvPr>
        </p:nvSpPr>
        <p:spPr/>
        <p:txBody>
          <a:bodyPr/>
          <a:lstStyle/>
          <a:p>
            <a:fld id="{4FAB73BC-B049-4115-A692-8D63A059BFB8}" type="slidenum">
              <a:rPr lang="en-US" smtClean="0"/>
              <a:pPr/>
              <a:t>4</a:t>
            </a:fld>
            <a:endParaRPr lang="en-US"/>
          </a:p>
        </p:txBody>
      </p:sp>
      <p:pic>
        <p:nvPicPr>
          <p:cNvPr id="2" name="Audio 1">
            <a:hlinkClick r:id="" action="ppaction://media"/>
            <a:extLst>
              <a:ext uri="{FF2B5EF4-FFF2-40B4-BE49-F238E27FC236}">
                <a16:creationId xmlns:a16="http://schemas.microsoft.com/office/drawing/2014/main" id="{D8FA41F9-A100-FA45-EF35-C5E4ECF930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25430641"/>
      </p:ext>
    </p:extLst>
  </p:cSld>
  <p:clrMapOvr>
    <a:masterClrMapping/>
  </p:clrMapOvr>
  <mc:AlternateContent xmlns:mc="http://schemas.openxmlformats.org/markup-compatibility/2006" xmlns:p14="http://schemas.microsoft.com/office/powerpoint/2010/main">
    <mc:Choice Requires="p14">
      <p:transition spd="slow" p14:dur="2000" advClick="0" advTm="15104"/>
    </mc:Choice>
    <mc:Fallback xmlns="">
      <p:transition spd="slow" advClick="0" advTm="15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FBC86-65C5-45D1-9C13-73E8ADB29B93}"/>
              </a:ext>
            </a:extLst>
          </p:cNvPr>
          <p:cNvSpPr>
            <a:spLocks noGrp="1"/>
          </p:cNvSpPr>
          <p:nvPr>
            <p:ph type="title"/>
          </p:nvPr>
        </p:nvSpPr>
        <p:spPr>
          <a:xfrm>
            <a:off x="-1" y="0"/>
            <a:ext cx="10549463" cy="1371600"/>
          </a:xfrm>
        </p:spPr>
        <p:txBody>
          <a:bodyPr/>
          <a:lstStyle/>
          <a:p>
            <a:r>
              <a:rPr lang="en-US"/>
              <a:t>INTRODUCTIONS</a:t>
            </a:r>
            <a:br>
              <a:rPr lang="en-US"/>
            </a:br>
            <a:r>
              <a:rPr lang="en-US" sz="2800" i="1"/>
              <a:t>Project Team &amp; Community Advisory Group Members</a:t>
            </a:r>
            <a:endParaRPr lang="en-US" i="1"/>
          </a:p>
        </p:txBody>
      </p:sp>
      <p:sp>
        <p:nvSpPr>
          <p:cNvPr id="5" name="Slide Number Placeholder 4">
            <a:extLst>
              <a:ext uri="{FF2B5EF4-FFF2-40B4-BE49-F238E27FC236}">
                <a16:creationId xmlns:a16="http://schemas.microsoft.com/office/drawing/2014/main" id="{087C63E8-E04C-4FC9-935E-CADF1C8AFF3C}"/>
              </a:ext>
            </a:extLst>
          </p:cNvPr>
          <p:cNvSpPr>
            <a:spLocks noGrp="1"/>
          </p:cNvSpPr>
          <p:nvPr>
            <p:ph type="sldNum" sz="quarter" idx="12"/>
          </p:nvPr>
        </p:nvSpPr>
        <p:spPr/>
        <p:txBody>
          <a:bodyPr/>
          <a:lstStyle/>
          <a:p>
            <a:fld id="{4FAB73BC-B049-4115-A692-8D63A059BFB8}" type="slidenum">
              <a:rPr lang="en-US" smtClean="0"/>
              <a:pPr/>
              <a:t>5</a:t>
            </a:fld>
            <a:endParaRPr lang="en-US"/>
          </a:p>
        </p:txBody>
      </p:sp>
      <p:pic>
        <p:nvPicPr>
          <p:cNvPr id="7" name="Picture 6" descr="A close up of a sign&#10;&#10;Description automatically generated">
            <a:extLst>
              <a:ext uri="{FF2B5EF4-FFF2-40B4-BE49-F238E27FC236}">
                <a16:creationId xmlns:a16="http://schemas.microsoft.com/office/drawing/2014/main" id="{A9BD5999-7EF9-4EBA-A100-1A9B224EFBAC}"/>
              </a:ext>
            </a:extLst>
          </p:cNvPr>
          <p:cNvPicPr>
            <a:picLocks noChangeAspect="1"/>
          </p:cNvPicPr>
          <p:nvPr/>
        </p:nvPicPr>
        <p:blipFill>
          <a:blip r:embed="rId5"/>
          <a:stretch>
            <a:fillRect/>
          </a:stretch>
        </p:blipFill>
        <p:spPr>
          <a:xfrm>
            <a:off x="3010755" y="6108825"/>
            <a:ext cx="1152147" cy="768099"/>
          </a:xfrm>
          <a:prstGeom prst="rect">
            <a:avLst/>
          </a:prstGeom>
        </p:spPr>
      </p:pic>
      <p:pic>
        <p:nvPicPr>
          <p:cNvPr id="9" name="Picture 8" descr="A close up of a sign&#10;&#10;Description automatically generated">
            <a:extLst>
              <a:ext uri="{FF2B5EF4-FFF2-40B4-BE49-F238E27FC236}">
                <a16:creationId xmlns:a16="http://schemas.microsoft.com/office/drawing/2014/main" id="{F05A1D7A-66CE-4514-BEE3-D651D9067A12}"/>
              </a:ext>
            </a:extLst>
          </p:cNvPr>
          <p:cNvPicPr>
            <a:picLocks noChangeAspect="1"/>
          </p:cNvPicPr>
          <p:nvPr/>
        </p:nvPicPr>
        <p:blipFill>
          <a:blip r:embed="rId6"/>
          <a:stretch>
            <a:fillRect/>
          </a:stretch>
        </p:blipFill>
        <p:spPr>
          <a:xfrm>
            <a:off x="5130126" y="6156707"/>
            <a:ext cx="1764631" cy="518730"/>
          </a:xfrm>
          <a:prstGeom prst="rect">
            <a:avLst/>
          </a:prstGeom>
        </p:spPr>
      </p:pic>
      <p:pic>
        <p:nvPicPr>
          <p:cNvPr id="10" name="Picture 9" descr="A picture containing food&#10;&#10;Description automatically generated">
            <a:extLst>
              <a:ext uri="{FF2B5EF4-FFF2-40B4-BE49-F238E27FC236}">
                <a16:creationId xmlns:a16="http://schemas.microsoft.com/office/drawing/2014/main" id="{9E330C9D-50F7-4625-9DC8-B6F036EED9A5}"/>
              </a:ext>
            </a:extLst>
          </p:cNvPr>
          <p:cNvPicPr>
            <a:picLocks noChangeAspect="1"/>
          </p:cNvPicPr>
          <p:nvPr/>
        </p:nvPicPr>
        <p:blipFill rotWithShape="1">
          <a:blip r:embed="rId7"/>
          <a:srcRect t="21692"/>
          <a:stretch/>
        </p:blipFill>
        <p:spPr>
          <a:xfrm>
            <a:off x="1077689" y="1451078"/>
            <a:ext cx="2180166" cy="1074075"/>
          </a:xfrm>
          <a:prstGeom prst="rect">
            <a:avLst/>
          </a:prstGeom>
        </p:spPr>
      </p:pic>
      <p:pic>
        <p:nvPicPr>
          <p:cNvPr id="11" name="Content Placeholder 12" descr="A close up of a sign&#10;&#10;Description automatically generated">
            <a:extLst>
              <a:ext uri="{FF2B5EF4-FFF2-40B4-BE49-F238E27FC236}">
                <a16:creationId xmlns:a16="http://schemas.microsoft.com/office/drawing/2014/main" id="{D430C3F3-F6EC-4DE2-BFF3-F8E86B211B79}"/>
              </a:ext>
            </a:extLst>
          </p:cNvPr>
          <p:cNvPicPr>
            <a:picLocks noChangeAspect="1"/>
          </p:cNvPicPr>
          <p:nvPr/>
        </p:nvPicPr>
        <p:blipFill>
          <a:blip r:embed="rId8"/>
          <a:stretch>
            <a:fillRect/>
          </a:stretch>
        </p:blipFill>
        <p:spPr>
          <a:xfrm>
            <a:off x="8485468" y="1533476"/>
            <a:ext cx="1236072" cy="1236072"/>
          </a:xfrm>
          <a:prstGeom prst="rect">
            <a:avLst/>
          </a:prstGeom>
        </p:spPr>
      </p:pic>
      <p:grpSp>
        <p:nvGrpSpPr>
          <p:cNvPr id="12" name="Group 11">
            <a:extLst>
              <a:ext uri="{FF2B5EF4-FFF2-40B4-BE49-F238E27FC236}">
                <a16:creationId xmlns:a16="http://schemas.microsoft.com/office/drawing/2014/main" id="{125B39D9-0385-4260-9F58-D1D34E34093F}"/>
              </a:ext>
            </a:extLst>
          </p:cNvPr>
          <p:cNvGrpSpPr/>
          <p:nvPr/>
        </p:nvGrpSpPr>
        <p:grpSpPr>
          <a:xfrm>
            <a:off x="4669574" y="1517511"/>
            <a:ext cx="3019588" cy="922448"/>
            <a:chOff x="3178559" y="2048458"/>
            <a:chExt cx="3331423" cy="1017710"/>
          </a:xfrm>
        </p:grpSpPr>
        <p:pic>
          <p:nvPicPr>
            <p:cNvPr id="13" name="Picture 12" descr="A close up of a logo&#10;&#10;Description automatically generated">
              <a:extLst>
                <a:ext uri="{FF2B5EF4-FFF2-40B4-BE49-F238E27FC236}">
                  <a16:creationId xmlns:a16="http://schemas.microsoft.com/office/drawing/2014/main" id="{FBD40D96-2B5E-48BC-907D-D8F3FA991399}"/>
                </a:ext>
              </a:extLst>
            </p:cNvPr>
            <p:cNvPicPr>
              <a:picLocks noChangeAspect="1"/>
            </p:cNvPicPr>
            <p:nvPr/>
          </p:nvPicPr>
          <p:blipFill rotWithShape="1">
            <a:blip r:embed="rId9"/>
            <a:srcRect r="39509"/>
            <a:stretch/>
          </p:blipFill>
          <p:spPr>
            <a:xfrm>
              <a:off x="3178559" y="2048458"/>
              <a:ext cx="3331423" cy="882182"/>
            </a:xfrm>
            <a:prstGeom prst="rect">
              <a:avLst/>
            </a:prstGeom>
          </p:spPr>
        </p:pic>
        <p:pic>
          <p:nvPicPr>
            <p:cNvPr id="14" name="Picture 13" descr="A close up of a logo&#10;&#10;Description automatically generated">
              <a:extLst>
                <a:ext uri="{FF2B5EF4-FFF2-40B4-BE49-F238E27FC236}">
                  <a16:creationId xmlns:a16="http://schemas.microsoft.com/office/drawing/2014/main" id="{6EFD062F-F21C-4CC9-B010-18B0FD8624F2}"/>
                </a:ext>
              </a:extLst>
            </p:cNvPr>
            <p:cNvPicPr>
              <a:picLocks noChangeAspect="1"/>
            </p:cNvPicPr>
            <p:nvPr/>
          </p:nvPicPr>
          <p:blipFill rotWithShape="1">
            <a:blip r:embed="rId9"/>
            <a:srcRect l="60738" t="27456" b="21491"/>
            <a:stretch/>
          </p:blipFill>
          <p:spPr>
            <a:xfrm>
              <a:off x="4121624" y="2615792"/>
              <a:ext cx="2162264" cy="450376"/>
            </a:xfrm>
            <a:prstGeom prst="rect">
              <a:avLst/>
            </a:prstGeom>
          </p:spPr>
        </p:pic>
      </p:grpSp>
      <p:cxnSp>
        <p:nvCxnSpPr>
          <p:cNvPr id="15" name="Straight Connector 14">
            <a:extLst>
              <a:ext uri="{FF2B5EF4-FFF2-40B4-BE49-F238E27FC236}">
                <a16:creationId xmlns:a16="http://schemas.microsoft.com/office/drawing/2014/main" id="{B999E857-668F-4D0C-8C03-3063D6FFBCA7}"/>
              </a:ext>
            </a:extLst>
          </p:cNvPr>
          <p:cNvCxnSpPr>
            <a:cxnSpLocks/>
          </p:cNvCxnSpPr>
          <p:nvPr/>
        </p:nvCxnSpPr>
        <p:spPr>
          <a:xfrm>
            <a:off x="4197477" y="1523980"/>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7267E43-BB12-4F8A-BDD3-44FBDC6D21E9}"/>
              </a:ext>
            </a:extLst>
          </p:cNvPr>
          <p:cNvCxnSpPr>
            <a:cxnSpLocks/>
          </p:cNvCxnSpPr>
          <p:nvPr/>
        </p:nvCxnSpPr>
        <p:spPr>
          <a:xfrm>
            <a:off x="8409596" y="1513455"/>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ABCE52-6797-4032-B994-688534E7D2D8}"/>
              </a:ext>
            </a:extLst>
          </p:cNvPr>
          <p:cNvCxnSpPr>
            <a:cxnSpLocks/>
          </p:cNvCxnSpPr>
          <p:nvPr/>
        </p:nvCxnSpPr>
        <p:spPr>
          <a:xfrm>
            <a:off x="250370" y="3033213"/>
            <a:ext cx="11222903"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821EB423-742F-4A17-B6BE-A2BD3064033C}"/>
              </a:ext>
            </a:extLst>
          </p:cNvPr>
          <p:cNvPicPr>
            <a:picLocks noChangeAspect="1"/>
          </p:cNvPicPr>
          <p:nvPr/>
        </p:nvPicPr>
        <p:blipFill>
          <a:blip r:embed="rId10"/>
          <a:srcRect/>
          <a:stretch/>
        </p:blipFill>
        <p:spPr>
          <a:xfrm>
            <a:off x="303180" y="3365902"/>
            <a:ext cx="2868225" cy="704946"/>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186F9482-DAD0-4A6B-AEBB-30FE36135D9E}"/>
              </a:ext>
            </a:extLst>
          </p:cNvPr>
          <p:cNvPicPr>
            <a:picLocks noChangeAspect="1"/>
          </p:cNvPicPr>
          <p:nvPr/>
        </p:nvPicPr>
        <p:blipFill>
          <a:blip r:embed="rId11"/>
          <a:stretch>
            <a:fillRect/>
          </a:stretch>
        </p:blipFill>
        <p:spPr>
          <a:xfrm>
            <a:off x="3761309" y="3151102"/>
            <a:ext cx="2929508" cy="869586"/>
          </a:xfrm>
          <a:prstGeom prst="rect">
            <a:avLst/>
          </a:prstGeom>
        </p:spPr>
      </p:pic>
      <p:cxnSp>
        <p:nvCxnSpPr>
          <p:cNvPr id="22" name="Straight Connector 21">
            <a:extLst>
              <a:ext uri="{FF2B5EF4-FFF2-40B4-BE49-F238E27FC236}">
                <a16:creationId xmlns:a16="http://schemas.microsoft.com/office/drawing/2014/main" id="{C8570046-100D-46B5-A1AA-FDC8024C29BC}"/>
              </a:ext>
            </a:extLst>
          </p:cNvPr>
          <p:cNvCxnSpPr>
            <a:cxnSpLocks/>
          </p:cNvCxnSpPr>
          <p:nvPr/>
        </p:nvCxnSpPr>
        <p:spPr>
          <a:xfrm>
            <a:off x="434116" y="4245470"/>
            <a:ext cx="11222903" cy="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2" descr="A picture containing drawing&#10;&#10;Description automatically generated">
            <a:extLst>
              <a:ext uri="{FF2B5EF4-FFF2-40B4-BE49-F238E27FC236}">
                <a16:creationId xmlns:a16="http://schemas.microsoft.com/office/drawing/2014/main" id="{0695804C-A1C8-45AC-9B56-0D1DC2AE3609}"/>
              </a:ext>
            </a:extLst>
          </p:cNvPr>
          <p:cNvPicPr>
            <a:picLocks noChangeAspect="1"/>
          </p:cNvPicPr>
          <p:nvPr/>
        </p:nvPicPr>
        <p:blipFill>
          <a:blip r:embed="rId12"/>
          <a:stretch>
            <a:fillRect/>
          </a:stretch>
        </p:blipFill>
        <p:spPr>
          <a:xfrm>
            <a:off x="8908026" y="3164696"/>
            <a:ext cx="2618057" cy="837515"/>
          </a:xfrm>
          <a:prstGeom prst="rect">
            <a:avLst/>
          </a:prstGeom>
        </p:spPr>
      </p:pic>
      <p:cxnSp>
        <p:nvCxnSpPr>
          <p:cNvPr id="30" name="Straight Connector 29">
            <a:extLst>
              <a:ext uri="{FF2B5EF4-FFF2-40B4-BE49-F238E27FC236}">
                <a16:creationId xmlns:a16="http://schemas.microsoft.com/office/drawing/2014/main" id="{DC1059F8-1C4A-40BC-A2D4-F405897B4B4B}"/>
              </a:ext>
            </a:extLst>
          </p:cNvPr>
          <p:cNvCxnSpPr>
            <a:cxnSpLocks/>
          </p:cNvCxnSpPr>
          <p:nvPr/>
        </p:nvCxnSpPr>
        <p:spPr>
          <a:xfrm>
            <a:off x="3695342" y="3117627"/>
            <a:ext cx="0" cy="903061"/>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Picture 30" descr="A picture containing drawing&#10;&#10;Description automatically generated">
            <a:extLst>
              <a:ext uri="{FF2B5EF4-FFF2-40B4-BE49-F238E27FC236}">
                <a16:creationId xmlns:a16="http://schemas.microsoft.com/office/drawing/2014/main" id="{5075286F-7421-4D60-8357-A2F137F9BF30}"/>
              </a:ext>
            </a:extLst>
          </p:cNvPr>
          <p:cNvPicPr>
            <a:picLocks noChangeAspect="1"/>
          </p:cNvPicPr>
          <p:nvPr/>
        </p:nvPicPr>
        <p:blipFill>
          <a:blip r:embed="rId13"/>
          <a:stretch>
            <a:fillRect/>
          </a:stretch>
        </p:blipFill>
        <p:spPr>
          <a:xfrm>
            <a:off x="434117" y="4462098"/>
            <a:ext cx="2934726" cy="456072"/>
          </a:xfrm>
          <a:prstGeom prst="rect">
            <a:avLst/>
          </a:prstGeom>
        </p:spPr>
      </p:pic>
      <p:pic>
        <p:nvPicPr>
          <p:cNvPr id="3" name="Picture 3" descr="Logo&#10;&#10;Description automatically generated">
            <a:extLst>
              <a:ext uri="{FF2B5EF4-FFF2-40B4-BE49-F238E27FC236}">
                <a16:creationId xmlns:a16="http://schemas.microsoft.com/office/drawing/2014/main" id="{182A4573-41CF-47A4-AF01-094C4586CB69}"/>
              </a:ext>
            </a:extLst>
          </p:cNvPr>
          <p:cNvPicPr>
            <a:picLocks noChangeAspect="1"/>
          </p:cNvPicPr>
          <p:nvPr/>
        </p:nvPicPr>
        <p:blipFill>
          <a:blip r:embed="rId14"/>
          <a:stretch>
            <a:fillRect/>
          </a:stretch>
        </p:blipFill>
        <p:spPr>
          <a:xfrm>
            <a:off x="7340812" y="3125232"/>
            <a:ext cx="1032042" cy="928709"/>
          </a:xfrm>
          <a:prstGeom prst="rect">
            <a:avLst/>
          </a:prstGeom>
        </p:spPr>
      </p:pic>
      <p:cxnSp>
        <p:nvCxnSpPr>
          <p:cNvPr id="39" name="Straight Connector 38">
            <a:extLst>
              <a:ext uri="{FF2B5EF4-FFF2-40B4-BE49-F238E27FC236}">
                <a16:creationId xmlns:a16="http://schemas.microsoft.com/office/drawing/2014/main" id="{883C3551-E367-4CB7-AB81-176B1987CA75}"/>
              </a:ext>
            </a:extLst>
          </p:cNvPr>
          <p:cNvCxnSpPr>
            <a:cxnSpLocks/>
          </p:cNvCxnSpPr>
          <p:nvPr/>
        </p:nvCxnSpPr>
        <p:spPr>
          <a:xfrm>
            <a:off x="8660374" y="3170381"/>
            <a:ext cx="0" cy="903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0A7B96-4D25-4746-83D8-36CA3DDEB4AD}"/>
              </a:ext>
            </a:extLst>
          </p:cNvPr>
          <p:cNvCxnSpPr>
            <a:cxnSpLocks/>
          </p:cNvCxnSpPr>
          <p:nvPr/>
        </p:nvCxnSpPr>
        <p:spPr>
          <a:xfrm>
            <a:off x="6935847" y="3167787"/>
            <a:ext cx="0" cy="903061"/>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Picture 40" descr="A picture containing drawing&#10;&#10;Description automatically generated">
            <a:extLst>
              <a:ext uri="{FF2B5EF4-FFF2-40B4-BE49-F238E27FC236}">
                <a16:creationId xmlns:a16="http://schemas.microsoft.com/office/drawing/2014/main" id="{A517ABEC-E6CD-44C7-ACE3-CD6D66B44F5F}"/>
              </a:ext>
            </a:extLst>
          </p:cNvPr>
          <p:cNvPicPr>
            <a:picLocks noChangeAspect="1"/>
          </p:cNvPicPr>
          <p:nvPr/>
        </p:nvPicPr>
        <p:blipFill>
          <a:blip r:embed="rId15"/>
          <a:stretch>
            <a:fillRect/>
          </a:stretch>
        </p:blipFill>
        <p:spPr>
          <a:xfrm>
            <a:off x="3549478" y="5287467"/>
            <a:ext cx="955618" cy="815640"/>
          </a:xfrm>
          <a:prstGeom prst="rect">
            <a:avLst/>
          </a:prstGeom>
        </p:spPr>
      </p:pic>
      <p:pic>
        <p:nvPicPr>
          <p:cNvPr id="42" name="Picture 41" descr="A picture containing flower, bird&#10;&#10;Description automatically generated">
            <a:extLst>
              <a:ext uri="{FF2B5EF4-FFF2-40B4-BE49-F238E27FC236}">
                <a16:creationId xmlns:a16="http://schemas.microsoft.com/office/drawing/2014/main" id="{A6B6FD7A-402B-47A3-89BA-D67CD349D728}"/>
              </a:ext>
            </a:extLst>
          </p:cNvPr>
          <p:cNvPicPr>
            <a:picLocks noChangeAspect="1"/>
          </p:cNvPicPr>
          <p:nvPr/>
        </p:nvPicPr>
        <p:blipFill rotWithShape="1">
          <a:blip r:embed="rId16"/>
          <a:srcRect l="17934" t="33173" r="19029" b="32080"/>
          <a:stretch/>
        </p:blipFill>
        <p:spPr>
          <a:xfrm>
            <a:off x="9222024" y="5166724"/>
            <a:ext cx="1476616" cy="813925"/>
          </a:xfrm>
          <a:prstGeom prst="rect">
            <a:avLst/>
          </a:prstGeom>
        </p:spPr>
      </p:pic>
      <p:pic>
        <p:nvPicPr>
          <p:cNvPr id="43" name="Picture 42" descr="A picture containing drawing&#10;&#10;Description automatically generated">
            <a:extLst>
              <a:ext uri="{FF2B5EF4-FFF2-40B4-BE49-F238E27FC236}">
                <a16:creationId xmlns:a16="http://schemas.microsoft.com/office/drawing/2014/main" id="{E9720DD7-5E33-4076-B970-553E6ECE06D6}"/>
              </a:ext>
            </a:extLst>
          </p:cNvPr>
          <p:cNvPicPr>
            <a:picLocks noChangeAspect="1"/>
          </p:cNvPicPr>
          <p:nvPr/>
        </p:nvPicPr>
        <p:blipFill>
          <a:blip r:embed="rId17"/>
          <a:stretch>
            <a:fillRect/>
          </a:stretch>
        </p:blipFill>
        <p:spPr>
          <a:xfrm>
            <a:off x="2430536" y="5297627"/>
            <a:ext cx="770681" cy="770681"/>
          </a:xfrm>
          <a:prstGeom prst="rect">
            <a:avLst/>
          </a:prstGeom>
        </p:spPr>
      </p:pic>
      <p:pic>
        <p:nvPicPr>
          <p:cNvPr id="44" name="Picture 43" descr="A picture containing drawing&#10;&#10;Description automatically generated">
            <a:extLst>
              <a:ext uri="{FF2B5EF4-FFF2-40B4-BE49-F238E27FC236}">
                <a16:creationId xmlns:a16="http://schemas.microsoft.com/office/drawing/2014/main" id="{8D7D6D9C-71C9-4782-A287-23B183A50029}"/>
              </a:ext>
            </a:extLst>
          </p:cNvPr>
          <p:cNvPicPr>
            <a:picLocks noChangeAspect="1"/>
          </p:cNvPicPr>
          <p:nvPr/>
        </p:nvPicPr>
        <p:blipFill>
          <a:blip r:embed="rId18"/>
          <a:stretch>
            <a:fillRect/>
          </a:stretch>
        </p:blipFill>
        <p:spPr>
          <a:xfrm>
            <a:off x="6769214" y="4615898"/>
            <a:ext cx="1891160" cy="476513"/>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FA099BCE-A22F-4212-AA23-51B9393DD54D}"/>
              </a:ext>
            </a:extLst>
          </p:cNvPr>
          <p:cNvPicPr>
            <a:picLocks noChangeAspect="1"/>
          </p:cNvPicPr>
          <p:nvPr/>
        </p:nvPicPr>
        <p:blipFill>
          <a:blip r:embed="rId19"/>
          <a:stretch>
            <a:fillRect/>
          </a:stretch>
        </p:blipFill>
        <p:spPr>
          <a:xfrm>
            <a:off x="4904928" y="5381766"/>
            <a:ext cx="1814620" cy="627041"/>
          </a:xfrm>
          <a:prstGeom prst="rect">
            <a:avLst/>
          </a:prstGeom>
        </p:spPr>
      </p:pic>
      <p:pic>
        <p:nvPicPr>
          <p:cNvPr id="46" name="Picture 45" descr="A close up of a logo&#10;&#10;Description automatically generated">
            <a:extLst>
              <a:ext uri="{FF2B5EF4-FFF2-40B4-BE49-F238E27FC236}">
                <a16:creationId xmlns:a16="http://schemas.microsoft.com/office/drawing/2014/main" id="{E7360622-5802-4368-BFAA-7B74408B7568}"/>
              </a:ext>
            </a:extLst>
          </p:cNvPr>
          <p:cNvPicPr>
            <a:picLocks noChangeAspect="1"/>
          </p:cNvPicPr>
          <p:nvPr/>
        </p:nvPicPr>
        <p:blipFill rotWithShape="1">
          <a:blip r:embed="rId20"/>
          <a:srcRect l="7164" t="8837" r="14316" b="7977"/>
          <a:stretch/>
        </p:blipFill>
        <p:spPr>
          <a:xfrm>
            <a:off x="7119381" y="5316756"/>
            <a:ext cx="1746382" cy="790706"/>
          </a:xfrm>
          <a:prstGeom prst="rect">
            <a:avLst/>
          </a:prstGeom>
        </p:spPr>
      </p:pic>
      <p:pic>
        <p:nvPicPr>
          <p:cNvPr id="47" name="Picture 46" descr="A picture containing food, drawing&#10;&#10;Description automatically generated">
            <a:extLst>
              <a:ext uri="{FF2B5EF4-FFF2-40B4-BE49-F238E27FC236}">
                <a16:creationId xmlns:a16="http://schemas.microsoft.com/office/drawing/2014/main" id="{12BBA30C-FC54-4FBE-834D-2B2529F01915}"/>
              </a:ext>
            </a:extLst>
          </p:cNvPr>
          <p:cNvPicPr>
            <a:picLocks noChangeAspect="1"/>
          </p:cNvPicPr>
          <p:nvPr/>
        </p:nvPicPr>
        <p:blipFill rotWithShape="1">
          <a:blip r:embed="rId21"/>
          <a:srcRect t="9427"/>
          <a:stretch/>
        </p:blipFill>
        <p:spPr>
          <a:xfrm>
            <a:off x="9212974" y="4554408"/>
            <a:ext cx="1381414" cy="561019"/>
          </a:xfrm>
          <a:prstGeom prst="rect">
            <a:avLst/>
          </a:prstGeom>
        </p:spPr>
      </p:pic>
      <p:pic>
        <p:nvPicPr>
          <p:cNvPr id="48" name="Picture 47" descr="A picture containing drawing&#10;&#10;Description automatically generated">
            <a:extLst>
              <a:ext uri="{FF2B5EF4-FFF2-40B4-BE49-F238E27FC236}">
                <a16:creationId xmlns:a16="http://schemas.microsoft.com/office/drawing/2014/main" id="{FDD0960A-3991-4E5C-9E8B-94B370BC775F}"/>
              </a:ext>
            </a:extLst>
          </p:cNvPr>
          <p:cNvPicPr>
            <a:picLocks noChangeAspect="1"/>
          </p:cNvPicPr>
          <p:nvPr/>
        </p:nvPicPr>
        <p:blipFill rotWithShape="1">
          <a:blip r:embed="rId22"/>
          <a:srcRect l="32321" t="19838" r="33647" b="22106"/>
          <a:stretch/>
        </p:blipFill>
        <p:spPr>
          <a:xfrm>
            <a:off x="3824851" y="4455805"/>
            <a:ext cx="719932" cy="687770"/>
          </a:xfrm>
          <a:prstGeom prst="rect">
            <a:avLst/>
          </a:prstGeom>
        </p:spPr>
      </p:pic>
      <p:pic>
        <p:nvPicPr>
          <p:cNvPr id="49" name="Picture 48" descr="A picture containing food&#10;&#10;Description automatically generated">
            <a:extLst>
              <a:ext uri="{FF2B5EF4-FFF2-40B4-BE49-F238E27FC236}">
                <a16:creationId xmlns:a16="http://schemas.microsoft.com/office/drawing/2014/main" id="{BD661BCE-4462-4966-B0EA-893CEFB1E158}"/>
              </a:ext>
            </a:extLst>
          </p:cNvPr>
          <p:cNvPicPr>
            <a:picLocks noChangeAspect="1"/>
          </p:cNvPicPr>
          <p:nvPr/>
        </p:nvPicPr>
        <p:blipFill rotWithShape="1">
          <a:blip r:embed="rId23"/>
          <a:srcRect l="20020" r="19672"/>
          <a:stretch/>
        </p:blipFill>
        <p:spPr>
          <a:xfrm>
            <a:off x="10920455" y="4417499"/>
            <a:ext cx="638774" cy="1059194"/>
          </a:xfrm>
          <a:prstGeom prst="rect">
            <a:avLst/>
          </a:prstGeom>
        </p:spPr>
      </p:pic>
      <p:pic>
        <p:nvPicPr>
          <p:cNvPr id="50" name="Picture 49" descr="Graphical user interface, text&#10;&#10;Description automatically generated">
            <a:extLst>
              <a:ext uri="{FF2B5EF4-FFF2-40B4-BE49-F238E27FC236}">
                <a16:creationId xmlns:a16="http://schemas.microsoft.com/office/drawing/2014/main" id="{032DB102-A96B-44CF-A92E-AAA05C724B00}"/>
              </a:ext>
            </a:extLst>
          </p:cNvPr>
          <p:cNvPicPr>
            <a:picLocks noChangeAspect="1"/>
          </p:cNvPicPr>
          <p:nvPr/>
        </p:nvPicPr>
        <p:blipFill>
          <a:blip r:embed="rId24"/>
          <a:stretch>
            <a:fillRect/>
          </a:stretch>
        </p:blipFill>
        <p:spPr>
          <a:xfrm>
            <a:off x="303180" y="6091649"/>
            <a:ext cx="1740351" cy="583018"/>
          </a:xfrm>
          <a:prstGeom prst="rect">
            <a:avLst/>
          </a:prstGeom>
        </p:spPr>
      </p:pic>
      <p:pic>
        <p:nvPicPr>
          <p:cNvPr id="51" name="Picture 50" descr="A blue circle with a black background&#10;&#10;Description automatically generated with low confidence">
            <a:extLst>
              <a:ext uri="{FF2B5EF4-FFF2-40B4-BE49-F238E27FC236}">
                <a16:creationId xmlns:a16="http://schemas.microsoft.com/office/drawing/2014/main" id="{D786A0F5-AF9E-4DB4-8749-D50AB362A535}"/>
              </a:ext>
            </a:extLst>
          </p:cNvPr>
          <p:cNvPicPr>
            <a:picLocks noChangeAspect="1"/>
          </p:cNvPicPr>
          <p:nvPr/>
        </p:nvPicPr>
        <p:blipFill>
          <a:blip r:embed="rId25"/>
          <a:stretch>
            <a:fillRect/>
          </a:stretch>
        </p:blipFill>
        <p:spPr>
          <a:xfrm>
            <a:off x="294009" y="5196616"/>
            <a:ext cx="1748123" cy="649303"/>
          </a:xfrm>
          <a:prstGeom prst="rect">
            <a:avLst/>
          </a:prstGeom>
        </p:spPr>
      </p:pic>
      <p:pic>
        <p:nvPicPr>
          <p:cNvPr id="52" name="Picture 51" descr="Text&#10;&#10;Description automatically generated with low confidence">
            <a:extLst>
              <a:ext uri="{FF2B5EF4-FFF2-40B4-BE49-F238E27FC236}">
                <a16:creationId xmlns:a16="http://schemas.microsoft.com/office/drawing/2014/main" id="{BA886178-0A5B-4AB1-ADBF-8899A5594755}"/>
              </a:ext>
            </a:extLst>
          </p:cNvPr>
          <p:cNvPicPr>
            <a:picLocks noChangeAspect="1"/>
          </p:cNvPicPr>
          <p:nvPr/>
        </p:nvPicPr>
        <p:blipFill>
          <a:blip r:embed="rId26"/>
          <a:stretch>
            <a:fillRect/>
          </a:stretch>
        </p:blipFill>
        <p:spPr>
          <a:xfrm>
            <a:off x="4837704" y="4539293"/>
            <a:ext cx="1820283" cy="669847"/>
          </a:xfrm>
          <a:prstGeom prst="rect">
            <a:avLst/>
          </a:prstGeom>
        </p:spPr>
      </p:pic>
      <p:pic>
        <p:nvPicPr>
          <p:cNvPr id="4" name="Picture 5" descr="A picture containing text, clipart&#10;&#10;Description automatically generated">
            <a:extLst>
              <a:ext uri="{FF2B5EF4-FFF2-40B4-BE49-F238E27FC236}">
                <a16:creationId xmlns:a16="http://schemas.microsoft.com/office/drawing/2014/main" id="{854F37B6-9894-9F45-8934-7BF4EEC69AA9}"/>
              </a:ext>
            </a:extLst>
          </p:cNvPr>
          <p:cNvPicPr>
            <a:picLocks noChangeAspect="1"/>
          </p:cNvPicPr>
          <p:nvPr/>
        </p:nvPicPr>
        <p:blipFill>
          <a:blip r:embed="rId27"/>
          <a:stretch>
            <a:fillRect/>
          </a:stretch>
        </p:blipFill>
        <p:spPr>
          <a:xfrm>
            <a:off x="8120060" y="6107904"/>
            <a:ext cx="702470" cy="690564"/>
          </a:xfrm>
          <a:prstGeom prst="rect">
            <a:avLst/>
          </a:prstGeom>
        </p:spPr>
      </p:pic>
      <p:pic>
        <p:nvPicPr>
          <p:cNvPr id="8" name="Audio 7">
            <a:hlinkClick r:id="" action="ppaction://media"/>
            <a:extLst>
              <a:ext uri="{FF2B5EF4-FFF2-40B4-BE49-F238E27FC236}">
                <a16:creationId xmlns:a16="http://schemas.microsoft.com/office/drawing/2014/main" id="{4044BD44-3402-6E7E-870B-37B9CFA1ECC7}"/>
              </a:ext>
            </a:extLst>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1430000" y="6096000"/>
            <a:ext cx="609600" cy="609600"/>
          </a:xfrm>
          <a:prstGeom prst="rect">
            <a:avLst/>
          </a:prstGeom>
        </p:spPr>
      </p:pic>
      <p:sp>
        <p:nvSpPr>
          <p:cNvPr id="6" name="TextBox 5">
            <a:extLst>
              <a:ext uri="{FF2B5EF4-FFF2-40B4-BE49-F238E27FC236}">
                <a16:creationId xmlns:a16="http://schemas.microsoft.com/office/drawing/2014/main" id="{27EA3B19-A362-FC05-D717-5864678603B9}"/>
              </a:ext>
            </a:extLst>
          </p:cNvPr>
          <p:cNvSpPr txBox="1"/>
          <p:nvPr/>
        </p:nvSpPr>
        <p:spPr>
          <a:xfrm>
            <a:off x="1" y="2604230"/>
            <a:ext cx="4197474" cy="276999"/>
          </a:xfrm>
          <a:prstGeom prst="rect">
            <a:avLst/>
          </a:prstGeom>
          <a:noFill/>
        </p:spPr>
        <p:txBody>
          <a:bodyPr wrap="square" rtlCol="0">
            <a:spAutoFit/>
          </a:bodyPr>
          <a:lstStyle/>
          <a:p>
            <a:pPr algn="ctr"/>
            <a:r>
              <a:rPr lang="en-US" sz="1200" dirty="0"/>
              <a:t>Angelo “Skip” Saviano, Village President</a:t>
            </a:r>
          </a:p>
        </p:txBody>
      </p:sp>
      <p:sp>
        <p:nvSpPr>
          <p:cNvPr id="53" name="TextBox 52">
            <a:extLst>
              <a:ext uri="{FF2B5EF4-FFF2-40B4-BE49-F238E27FC236}">
                <a16:creationId xmlns:a16="http://schemas.microsoft.com/office/drawing/2014/main" id="{1B863AEC-4450-CA33-8A95-AE007C8CE81A}"/>
              </a:ext>
            </a:extLst>
          </p:cNvPr>
          <p:cNvSpPr txBox="1"/>
          <p:nvPr/>
        </p:nvSpPr>
        <p:spPr>
          <a:xfrm>
            <a:off x="4197478" y="2583723"/>
            <a:ext cx="4212118" cy="276999"/>
          </a:xfrm>
          <a:prstGeom prst="rect">
            <a:avLst/>
          </a:prstGeom>
          <a:noFill/>
        </p:spPr>
        <p:txBody>
          <a:bodyPr wrap="square" rtlCol="0">
            <a:spAutoFit/>
          </a:bodyPr>
          <a:lstStyle/>
          <a:p>
            <a:pPr algn="ctr"/>
            <a:r>
              <a:rPr lang="en-US" sz="1200" dirty="0"/>
              <a:t>Omer Osman, Secretary of Transportation</a:t>
            </a:r>
          </a:p>
        </p:txBody>
      </p:sp>
      <p:sp>
        <p:nvSpPr>
          <p:cNvPr id="54" name="TextBox 53">
            <a:extLst>
              <a:ext uri="{FF2B5EF4-FFF2-40B4-BE49-F238E27FC236}">
                <a16:creationId xmlns:a16="http://schemas.microsoft.com/office/drawing/2014/main" id="{7BE30DFA-0DDA-70E3-0384-7898F7264120}"/>
              </a:ext>
            </a:extLst>
          </p:cNvPr>
          <p:cNvSpPr txBox="1"/>
          <p:nvPr/>
        </p:nvSpPr>
        <p:spPr>
          <a:xfrm>
            <a:off x="9659929" y="1609231"/>
            <a:ext cx="2303470" cy="1415772"/>
          </a:xfrm>
          <a:prstGeom prst="rect">
            <a:avLst/>
          </a:prstGeom>
          <a:noFill/>
        </p:spPr>
        <p:txBody>
          <a:bodyPr wrap="square" rtlCol="0">
            <a:spAutoFit/>
          </a:bodyPr>
          <a:lstStyle/>
          <a:p>
            <a:r>
              <a:rPr lang="en-US" sz="1200" dirty="0"/>
              <a:t>Toni Preckwinkle, Cook </a:t>
            </a:r>
          </a:p>
          <a:p>
            <a:r>
              <a:rPr lang="en-US" sz="1200" dirty="0"/>
              <a:t>County President</a:t>
            </a:r>
          </a:p>
          <a:p>
            <a:endParaRPr lang="en-US" sz="1200" dirty="0"/>
          </a:p>
          <a:p>
            <a:r>
              <a:rPr lang="en-US" sz="1200" dirty="0"/>
              <a:t>Peter Silvestri, Cook County Board Commissioner, 9</a:t>
            </a:r>
            <a:r>
              <a:rPr lang="en-US" sz="1200" baseline="30000" dirty="0"/>
              <a:t>th</a:t>
            </a:r>
            <a:r>
              <a:rPr lang="en-US" sz="1200" dirty="0"/>
              <a:t> District</a:t>
            </a:r>
          </a:p>
          <a:p>
            <a:endParaRPr lang="en-US" sz="1400" dirty="0"/>
          </a:p>
        </p:txBody>
      </p:sp>
    </p:spTree>
    <p:extLst>
      <p:ext uri="{BB962C8B-B14F-4D97-AF65-F5344CB8AC3E}">
        <p14:creationId xmlns:p14="http://schemas.microsoft.com/office/powerpoint/2010/main" val="2674471113"/>
      </p:ext>
    </p:extLst>
  </p:cSld>
  <p:clrMapOvr>
    <a:masterClrMapping/>
  </p:clrMapOvr>
  <mc:AlternateContent xmlns:mc="http://schemas.openxmlformats.org/markup-compatibility/2006" xmlns:p14="http://schemas.microsoft.com/office/powerpoint/2010/main">
    <mc:Choice Requires="p14">
      <p:transition spd="slow" p14:dur="2000" advClick="0" advTm="58546"/>
    </mc:Choice>
    <mc:Fallback xmlns="">
      <p:transition spd="slow" advClick="0" advTm="58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FBC86-65C5-45D1-9C13-73E8ADB29B93}"/>
              </a:ext>
            </a:extLst>
          </p:cNvPr>
          <p:cNvSpPr>
            <a:spLocks noGrp="1"/>
          </p:cNvSpPr>
          <p:nvPr>
            <p:ph type="title"/>
          </p:nvPr>
        </p:nvSpPr>
        <p:spPr>
          <a:xfrm>
            <a:off x="-1" y="-161365"/>
            <a:ext cx="10549463" cy="1371600"/>
          </a:xfrm>
        </p:spPr>
        <p:txBody>
          <a:bodyPr/>
          <a:lstStyle/>
          <a:p>
            <a:r>
              <a:rPr lang="en-US"/>
              <a:t>	PROJECT STUDY AREA</a:t>
            </a:r>
            <a:br>
              <a:rPr lang="en-US"/>
            </a:br>
            <a:endParaRPr lang="en-US" i="1"/>
          </a:p>
        </p:txBody>
      </p:sp>
      <p:sp>
        <p:nvSpPr>
          <p:cNvPr id="5" name="Slide Number Placeholder 4">
            <a:extLst>
              <a:ext uri="{FF2B5EF4-FFF2-40B4-BE49-F238E27FC236}">
                <a16:creationId xmlns:a16="http://schemas.microsoft.com/office/drawing/2014/main" id="{087C63E8-E04C-4FC9-935E-CADF1C8AFF3C}"/>
              </a:ext>
            </a:extLst>
          </p:cNvPr>
          <p:cNvSpPr>
            <a:spLocks noGrp="1"/>
          </p:cNvSpPr>
          <p:nvPr>
            <p:ph type="sldNum" sz="quarter" idx="12"/>
          </p:nvPr>
        </p:nvSpPr>
        <p:spPr/>
        <p:txBody>
          <a:bodyPr/>
          <a:lstStyle/>
          <a:p>
            <a:fld id="{4FAB73BC-B049-4115-A692-8D63A059BFB8}" type="slidenum">
              <a:rPr lang="en-US" smtClean="0"/>
              <a:pPr/>
              <a:t>6</a:t>
            </a:fld>
            <a:endParaRPr lang="en-US"/>
          </a:p>
        </p:txBody>
      </p:sp>
      <p:pic>
        <p:nvPicPr>
          <p:cNvPr id="36" name="Picture 35" descr="Diagram, timeline&#10;&#10;Description automatically generated">
            <a:extLst>
              <a:ext uri="{FF2B5EF4-FFF2-40B4-BE49-F238E27FC236}">
                <a16:creationId xmlns:a16="http://schemas.microsoft.com/office/drawing/2014/main" id="{EFC72109-5426-EDFC-A11E-0352AE5590EB}"/>
              </a:ext>
            </a:extLst>
          </p:cNvPr>
          <p:cNvPicPr>
            <a:picLocks noChangeAspect="1"/>
          </p:cNvPicPr>
          <p:nvPr/>
        </p:nvPicPr>
        <p:blipFill rotWithShape="1">
          <a:blip r:embed="rId5"/>
          <a:srcRect l="794" t="3980" r="-514" b="7869"/>
          <a:stretch/>
        </p:blipFill>
        <p:spPr>
          <a:xfrm>
            <a:off x="11430" y="0"/>
            <a:ext cx="11660131" cy="6858000"/>
          </a:xfrm>
          <a:prstGeom prst="rect">
            <a:avLst/>
          </a:prstGeom>
          <a:ln w="12700">
            <a:solidFill>
              <a:schemeClr val="tx1"/>
            </a:solidFill>
          </a:ln>
        </p:spPr>
      </p:pic>
      <p:sp>
        <p:nvSpPr>
          <p:cNvPr id="9" name="Rectangle 8">
            <a:extLst>
              <a:ext uri="{FF2B5EF4-FFF2-40B4-BE49-F238E27FC236}">
                <a16:creationId xmlns:a16="http://schemas.microsoft.com/office/drawing/2014/main" id="{373ABD0C-CE2F-695B-AEB1-95C8E210FA11}"/>
              </a:ext>
            </a:extLst>
          </p:cNvPr>
          <p:cNvSpPr/>
          <p:nvPr/>
        </p:nvSpPr>
        <p:spPr>
          <a:xfrm>
            <a:off x="11612880" y="0"/>
            <a:ext cx="262890" cy="68580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6103880-5830-AC01-79B4-4DDF79683B58}"/>
              </a:ext>
            </a:extLst>
          </p:cNvPr>
          <p:cNvGrpSpPr/>
          <p:nvPr/>
        </p:nvGrpSpPr>
        <p:grpSpPr>
          <a:xfrm>
            <a:off x="8065668" y="251230"/>
            <a:ext cx="3942092" cy="823190"/>
            <a:chOff x="7975169" y="202160"/>
            <a:chExt cx="3808188" cy="546410"/>
          </a:xfrm>
        </p:grpSpPr>
        <p:sp>
          <p:nvSpPr>
            <p:cNvPr id="3" name="Rectangle 2">
              <a:extLst>
                <a:ext uri="{FF2B5EF4-FFF2-40B4-BE49-F238E27FC236}">
                  <a16:creationId xmlns:a16="http://schemas.microsoft.com/office/drawing/2014/main" id="{88202489-ACBD-F293-892F-8315EBCB06F8}"/>
                </a:ext>
              </a:extLst>
            </p:cNvPr>
            <p:cNvSpPr/>
            <p:nvPr/>
          </p:nvSpPr>
          <p:spPr>
            <a:xfrm>
              <a:off x="7975169" y="202160"/>
              <a:ext cx="3759629" cy="546410"/>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63C5D6-06CB-2409-D063-50DE83D7235B}"/>
                </a:ext>
              </a:extLst>
            </p:cNvPr>
            <p:cNvSpPr txBox="1"/>
            <p:nvPr/>
          </p:nvSpPr>
          <p:spPr>
            <a:xfrm>
              <a:off x="8017965" y="314034"/>
              <a:ext cx="3765392" cy="316655"/>
            </a:xfrm>
            <a:prstGeom prst="rect">
              <a:avLst/>
            </a:prstGeom>
            <a:noFill/>
            <a:ln>
              <a:noFill/>
            </a:ln>
          </p:spPr>
          <p:txBody>
            <a:bodyPr wrap="square" rtlCol="0">
              <a:spAutoFit/>
            </a:bodyPr>
            <a:lstStyle/>
            <a:p>
              <a:r>
                <a:rPr lang="en-US" sz="2500" b="1">
                  <a:solidFill>
                    <a:schemeClr val="accent6"/>
                  </a:solidFill>
                </a:rPr>
                <a:t>PROJECT STUDY AREA</a:t>
              </a:r>
            </a:p>
          </p:txBody>
        </p:sp>
      </p:grpSp>
      <p:pic>
        <p:nvPicPr>
          <p:cNvPr id="10" name="Audio 9">
            <a:hlinkClick r:id="" action="ppaction://media"/>
            <a:extLst>
              <a:ext uri="{FF2B5EF4-FFF2-40B4-BE49-F238E27FC236}">
                <a16:creationId xmlns:a16="http://schemas.microsoft.com/office/drawing/2014/main" id="{9228BE8F-E2FB-6466-0386-6CDD17DCF1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5780147"/>
      </p:ext>
    </p:extLst>
  </p:cSld>
  <p:clrMapOvr>
    <a:masterClrMapping/>
  </p:clrMapOvr>
  <mc:AlternateContent xmlns:mc="http://schemas.openxmlformats.org/markup-compatibility/2006" xmlns:p14="http://schemas.microsoft.com/office/powerpoint/2010/main">
    <mc:Choice Requires="p14">
      <p:transition spd="slow" p14:dur="2000" advClick="0" advTm="38450"/>
    </mc:Choice>
    <mc:Fallback xmlns="">
      <p:transition spd="slow" advClick="0" advTm="38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64C46EB-360B-4BE0-B5BC-098F484EDBFA}"/>
              </a:ext>
            </a:extLst>
          </p:cNvPr>
          <p:cNvSpPr>
            <a:spLocks noGrp="1"/>
          </p:cNvSpPr>
          <p:nvPr>
            <p:ph type="title"/>
          </p:nvPr>
        </p:nvSpPr>
        <p:spPr/>
        <p:txBody>
          <a:bodyPr/>
          <a:lstStyle/>
          <a:p>
            <a:r>
              <a:rPr lang="en-US"/>
              <a:t>PROJECT OVERVIEW</a:t>
            </a:r>
            <a:br>
              <a:rPr lang="en-US"/>
            </a:br>
            <a:r>
              <a:rPr lang="en-US" sz="2800" i="1"/>
              <a:t>Project Objective/ Potential Benefits</a:t>
            </a:r>
            <a:endParaRPr lang="en-US" i="1"/>
          </a:p>
        </p:txBody>
      </p:sp>
      <p:sp>
        <p:nvSpPr>
          <p:cNvPr id="4" name="Slide Number Placeholder 3">
            <a:extLst>
              <a:ext uri="{FF2B5EF4-FFF2-40B4-BE49-F238E27FC236}">
                <a16:creationId xmlns:a16="http://schemas.microsoft.com/office/drawing/2014/main" id="{66DC1133-0043-4903-9E03-B86B92633A67}"/>
              </a:ext>
            </a:extLst>
          </p:cNvPr>
          <p:cNvSpPr>
            <a:spLocks noGrp="1"/>
          </p:cNvSpPr>
          <p:nvPr>
            <p:ph type="sldNum" sz="quarter" idx="12"/>
          </p:nvPr>
        </p:nvSpPr>
        <p:spPr/>
        <p:txBody>
          <a:bodyPr/>
          <a:lstStyle/>
          <a:p>
            <a:fld id="{4FAB73BC-B049-4115-A692-8D63A059BFB8}" type="slidenum">
              <a:rPr lang="en-US" smtClean="0"/>
              <a:pPr/>
              <a:t>7</a:t>
            </a:fld>
            <a:endParaRPr lang="en-US"/>
          </a:p>
        </p:txBody>
      </p:sp>
      <p:pic>
        <p:nvPicPr>
          <p:cNvPr id="2" name="Picture 2" descr="A picture containing diagram&#10;&#10;Description automatically generated">
            <a:extLst>
              <a:ext uri="{FF2B5EF4-FFF2-40B4-BE49-F238E27FC236}">
                <a16:creationId xmlns:a16="http://schemas.microsoft.com/office/drawing/2014/main" id="{C19AB662-796A-F268-070A-6483C62893C0}"/>
              </a:ext>
            </a:extLst>
          </p:cNvPr>
          <p:cNvPicPr>
            <a:picLocks noChangeAspect="1"/>
          </p:cNvPicPr>
          <p:nvPr/>
        </p:nvPicPr>
        <p:blipFill>
          <a:blip r:embed="rId5"/>
          <a:stretch>
            <a:fillRect/>
          </a:stretch>
        </p:blipFill>
        <p:spPr>
          <a:xfrm>
            <a:off x="4700587" y="440953"/>
            <a:ext cx="6743699" cy="6297559"/>
          </a:xfrm>
          <a:prstGeom prst="rect">
            <a:avLst/>
          </a:prstGeom>
        </p:spPr>
      </p:pic>
      <p:pic>
        <p:nvPicPr>
          <p:cNvPr id="6" name="Audio 5">
            <a:hlinkClick r:id="" action="ppaction://media"/>
            <a:extLst>
              <a:ext uri="{FF2B5EF4-FFF2-40B4-BE49-F238E27FC236}">
                <a16:creationId xmlns:a16="http://schemas.microsoft.com/office/drawing/2014/main" id="{DE7C66A3-78CB-060D-1325-580B3CD525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45389746"/>
      </p:ext>
    </p:extLst>
  </p:cSld>
  <p:clrMapOvr>
    <a:masterClrMapping/>
  </p:clrMapOvr>
  <mc:AlternateContent xmlns:mc="http://schemas.openxmlformats.org/markup-compatibility/2006" xmlns:p14="http://schemas.microsoft.com/office/powerpoint/2010/main">
    <mc:Choice Requires="p14">
      <p:transition spd="slow" p14:dur="2000" advClick="0" advTm="69608"/>
    </mc:Choice>
    <mc:Fallback xmlns="">
      <p:transition spd="slow" advClick="0" advTm="69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FBC86-65C5-45D1-9C13-73E8ADB29B93}"/>
              </a:ext>
            </a:extLst>
          </p:cNvPr>
          <p:cNvSpPr>
            <a:spLocks noGrp="1"/>
          </p:cNvSpPr>
          <p:nvPr>
            <p:ph type="title"/>
          </p:nvPr>
        </p:nvSpPr>
        <p:spPr/>
        <p:txBody>
          <a:bodyPr/>
          <a:lstStyle/>
          <a:p>
            <a:r>
              <a:rPr lang="en-US"/>
              <a:t>PHASE I STUDY TIMELINE</a:t>
            </a:r>
          </a:p>
        </p:txBody>
      </p:sp>
      <p:sp>
        <p:nvSpPr>
          <p:cNvPr id="5" name="Slide Number Placeholder 4">
            <a:extLst>
              <a:ext uri="{FF2B5EF4-FFF2-40B4-BE49-F238E27FC236}">
                <a16:creationId xmlns:a16="http://schemas.microsoft.com/office/drawing/2014/main" id="{087C63E8-E04C-4FC9-935E-CADF1C8AFF3C}"/>
              </a:ext>
            </a:extLst>
          </p:cNvPr>
          <p:cNvSpPr>
            <a:spLocks noGrp="1"/>
          </p:cNvSpPr>
          <p:nvPr>
            <p:ph type="sldNum" sz="quarter" idx="12"/>
          </p:nvPr>
        </p:nvSpPr>
        <p:spPr/>
        <p:txBody>
          <a:bodyPr/>
          <a:lstStyle/>
          <a:p>
            <a:fld id="{4FAB73BC-B049-4115-A692-8D63A059BFB8}" type="slidenum">
              <a:rPr lang="en-US" smtClean="0"/>
              <a:pPr/>
              <a:t>8</a:t>
            </a:fld>
            <a:endParaRPr lang="en-US"/>
          </a:p>
        </p:txBody>
      </p:sp>
      <p:pic>
        <p:nvPicPr>
          <p:cNvPr id="3" name="Picture 3" descr="Timeline&#10;&#10;Description automatically generated">
            <a:extLst>
              <a:ext uri="{FF2B5EF4-FFF2-40B4-BE49-F238E27FC236}">
                <a16:creationId xmlns:a16="http://schemas.microsoft.com/office/drawing/2014/main" id="{F2F40451-926B-D1C3-0E20-6025AD4D95BF}"/>
              </a:ext>
            </a:extLst>
          </p:cNvPr>
          <p:cNvPicPr>
            <a:picLocks noChangeAspect="1"/>
          </p:cNvPicPr>
          <p:nvPr/>
        </p:nvPicPr>
        <p:blipFill>
          <a:blip r:embed="rId5"/>
          <a:stretch>
            <a:fillRect/>
          </a:stretch>
        </p:blipFill>
        <p:spPr>
          <a:xfrm>
            <a:off x="69056" y="2433821"/>
            <a:ext cx="11601449" cy="3216702"/>
          </a:xfrm>
          <a:prstGeom prst="rect">
            <a:avLst/>
          </a:prstGeom>
        </p:spPr>
      </p:pic>
      <p:pic>
        <p:nvPicPr>
          <p:cNvPr id="6" name="Audio 5">
            <a:hlinkClick r:id="" action="ppaction://media"/>
            <a:extLst>
              <a:ext uri="{FF2B5EF4-FFF2-40B4-BE49-F238E27FC236}">
                <a16:creationId xmlns:a16="http://schemas.microsoft.com/office/drawing/2014/main" id="{7B984717-C7E8-2F68-5EB1-851405638C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0196727"/>
      </p:ext>
    </p:extLst>
  </p:cSld>
  <p:clrMapOvr>
    <a:masterClrMapping/>
  </p:clrMapOvr>
  <mc:AlternateContent xmlns:mc="http://schemas.openxmlformats.org/markup-compatibility/2006" xmlns:p14="http://schemas.microsoft.com/office/powerpoint/2010/main">
    <mc:Choice Requires="p14">
      <p:transition spd="slow" p14:dur="2000" advClick="0" advTm="24959"/>
    </mc:Choice>
    <mc:Fallback xmlns="">
      <p:transition spd="slow" advClick="0" advTm="24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FBC86-65C5-45D1-9C13-73E8ADB29B93}"/>
              </a:ext>
            </a:extLst>
          </p:cNvPr>
          <p:cNvSpPr>
            <a:spLocks noGrp="1"/>
          </p:cNvSpPr>
          <p:nvPr>
            <p:ph type="title"/>
          </p:nvPr>
        </p:nvSpPr>
        <p:spPr>
          <a:xfrm>
            <a:off x="0" y="0"/>
            <a:ext cx="10195560" cy="1371600"/>
          </a:xfrm>
        </p:spPr>
        <p:txBody>
          <a:bodyPr anchor="t">
            <a:normAutofit/>
          </a:bodyPr>
          <a:lstStyle/>
          <a:p>
            <a:r>
              <a:rPr lang="en-US"/>
              <a:t>PROJECT DEVELOPMENT PROCESS</a:t>
            </a:r>
          </a:p>
        </p:txBody>
      </p:sp>
      <p:sp>
        <p:nvSpPr>
          <p:cNvPr id="5" name="Slide Number Placeholder 4">
            <a:extLst>
              <a:ext uri="{FF2B5EF4-FFF2-40B4-BE49-F238E27FC236}">
                <a16:creationId xmlns:a16="http://schemas.microsoft.com/office/drawing/2014/main" id="{087C63E8-E04C-4FC9-935E-CADF1C8AFF3C}"/>
              </a:ext>
            </a:extLst>
          </p:cNvPr>
          <p:cNvSpPr>
            <a:spLocks noGrp="1"/>
          </p:cNvSpPr>
          <p:nvPr>
            <p:ph type="sldNum" sz="quarter" idx="12"/>
          </p:nvPr>
        </p:nvSpPr>
        <p:spPr>
          <a:xfrm>
            <a:off x="11734798" y="6492875"/>
            <a:ext cx="457202" cy="365125"/>
          </a:xfrm>
        </p:spPr>
        <p:txBody>
          <a:bodyPr anchor="ctr">
            <a:normAutofit/>
          </a:bodyPr>
          <a:lstStyle/>
          <a:p>
            <a:pPr>
              <a:spcAft>
                <a:spcPts val="600"/>
              </a:spcAft>
            </a:pPr>
            <a:fld id="{4FAB73BC-B049-4115-A692-8D63A059BFB8}" type="slidenum">
              <a:rPr lang="en-US" smtClean="0"/>
              <a:pPr>
                <a:spcAft>
                  <a:spcPts val="600"/>
                </a:spcAft>
              </a:pPr>
              <a:t>9</a:t>
            </a:fld>
            <a:endParaRPr lang="en-US"/>
          </a:p>
        </p:txBody>
      </p:sp>
      <p:pic>
        <p:nvPicPr>
          <p:cNvPr id="8" name="Content Placeholder 7" descr="Timeline&#10;&#10;Description automatically generated with medium confidence">
            <a:extLst>
              <a:ext uri="{FF2B5EF4-FFF2-40B4-BE49-F238E27FC236}">
                <a16:creationId xmlns:a16="http://schemas.microsoft.com/office/drawing/2014/main" id="{2CD010DC-83BC-4D67-AA75-D42B136C74A7}"/>
              </a:ext>
            </a:extLst>
          </p:cNvPr>
          <p:cNvPicPr>
            <a:picLocks noGrp="1" noChangeAspect="1"/>
          </p:cNvPicPr>
          <p:nvPr>
            <p:ph idx="1"/>
          </p:nvPr>
        </p:nvPicPr>
        <p:blipFill>
          <a:blip r:embed="rId5"/>
          <a:stretch>
            <a:fillRect/>
          </a:stretch>
        </p:blipFill>
        <p:spPr>
          <a:xfrm>
            <a:off x="0" y="1387642"/>
            <a:ext cx="11777849" cy="5454316"/>
          </a:xfrm>
        </p:spPr>
      </p:pic>
      <p:pic>
        <p:nvPicPr>
          <p:cNvPr id="4" name="Audio 3">
            <a:hlinkClick r:id="" action="ppaction://media"/>
            <a:extLst>
              <a:ext uri="{FF2B5EF4-FFF2-40B4-BE49-F238E27FC236}">
                <a16:creationId xmlns:a16="http://schemas.microsoft.com/office/drawing/2014/main" id="{420FA25D-5AC3-9D68-0CE7-B397F79802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7399480"/>
      </p:ext>
    </p:extLst>
  </p:cSld>
  <p:clrMapOvr>
    <a:masterClrMapping/>
  </p:clrMapOvr>
  <mc:AlternateContent xmlns:mc="http://schemas.openxmlformats.org/markup-compatibility/2006" xmlns:p14="http://schemas.microsoft.com/office/powerpoint/2010/main">
    <mc:Choice Requires="p14">
      <p:transition spd="slow" p14:dur="2000" advClick="0" advTm="12728"/>
    </mc:Choice>
    <mc:Fallback xmlns="">
      <p:transition spd="slow" advClick="0" advTm="12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rame">
  <a:themeElements>
    <a:clrScheme name="Grand Gateway">
      <a:dk1>
        <a:sysClr val="windowText" lastClr="000000"/>
      </a:dk1>
      <a:lt1>
        <a:sysClr val="window" lastClr="FFFFFF"/>
      </a:lt1>
      <a:dk2>
        <a:srgbClr val="0A3161"/>
      </a:dk2>
      <a:lt2>
        <a:srgbClr val="E7E6E6"/>
      </a:lt2>
      <a:accent1>
        <a:srgbClr val="FBB040"/>
      </a:accent1>
      <a:accent2>
        <a:srgbClr val="0A3161"/>
      </a:accent2>
      <a:accent3>
        <a:srgbClr val="FBB040"/>
      </a:accent3>
      <a:accent4>
        <a:srgbClr val="0A3161"/>
      </a:accent4>
      <a:accent5>
        <a:srgbClr val="FBB040"/>
      </a:accent5>
      <a:accent6>
        <a:srgbClr val="0A3161"/>
      </a:accent6>
      <a:hlink>
        <a:srgbClr val="0A3161"/>
      </a:hlink>
      <a:folHlink>
        <a:srgbClr val="FBB0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GrandGateway_Presentation CAG 2" id="{9CA0EF5D-9B31-4727-8F29-E582E4CDD1EB}" vid="{52E1A385-1AD4-4EB9-B7A7-413F110606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C7933532F3ADD42B1A20C7C60D08C1C" ma:contentTypeVersion="13" ma:contentTypeDescription="Create a new document." ma:contentTypeScope="" ma:versionID="0fc230a5d8cd820c123073bf3b4e915b">
  <xsd:schema xmlns:xsd="http://www.w3.org/2001/XMLSchema" xmlns:xs="http://www.w3.org/2001/XMLSchema" xmlns:p="http://schemas.microsoft.com/office/2006/metadata/properties" xmlns:ns2="e9a66459-9453-446b-8c40-73bf7f6e8026" xmlns:ns3="b70186d8-f143-4b7c-8e0f-db200d21a831" targetNamespace="http://schemas.microsoft.com/office/2006/metadata/properties" ma:root="true" ma:fieldsID="ba4c97108060050d1a44eed92c561d34" ns2:_="" ns3:_="">
    <xsd:import namespace="e9a66459-9453-446b-8c40-73bf7f6e8026"/>
    <xsd:import namespace="b70186d8-f143-4b7c-8e0f-db200d21a8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a66459-9453-446b-8c40-73bf7f6e80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70186d8-f143-4b7c-8e0f-db200d21a8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70186d8-f143-4b7c-8e0f-db200d21a831">
      <UserInfo>
        <DisplayName>Mandi Jennings</DisplayName>
        <AccountId>6</AccountId>
        <AccountType/>
      </UserInfo>
      <UserInfo>
        <DisplayName>Tammy Wierciak</DisplayName>
        <AccountId>14</AccountId>
        <AccountType/>
      </UserInfo>
    </SharedWithUsers>
  </documentManagement>
</p:properties>
</file>

<file path=customXml/itemProps1.xml><?xml version="1.0" encoding="utf-8"?>
<ds:datastoreItem xmlns:ds="http://schemas.openxmlformats.org/officeDocument/2006/customXml" ds:itemID="{E53BF4C1-AA7C-4B64-914E-3A35638C14AA}">
  <ds:schemaRefs>
    <ds:schemaRef ds:uri="http://schemas.microsoft.com/sharepoint/v3/contenttype/forms"/>
  </ds:schemaRefs>
</ds:datastoreItem>
</file>

<file path=customXml/itemProps2.xml><?xml version="1.0" encoding="utf-8"?>
<ds:datastoreItem xmlns:ds="http://schemas.openxmlformats.org/officeDocument/2006/customXml" ds:itemID="{07053645-4253-47D1-AD97-3FB2398DBA18}">
  <ds:schemaRefs>
    <ds:schemaRef ds:uri="b70186d8-f143-4b7c-8e0f-db200d21a831"/>
    <ds:schemaRef ds:uri="e9a66459-9453-446b-8c40-73bf7f6e80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AB0AE3B-6881-4B71-8B9F-39DB029166F5}">
  <ds:schemaRefs>
    <ds:schemaRef ds:uri="b70186d8-f143-4b7c-8e0f-db200d21a831"/>
    <ds:schemaRef ds:uri="e9a66459-9453-446b-8c40-73bf7f6e80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1634</TotalTime>
  <Words>4851</Words>
  <Application>Microsoft Office PowerPoint</Application>
  <PresentationFormat>Widescreen</PresentationFormat>
  <Paragraphs>535</Paragraphs>
  <Slides>37</Slides>
  <Notes>37</Notes>
  <HiddenSlides>0</HiddenSlides>
  <MMClips>37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Arial Nova Cond</vt:lpstr>
      <vt:lpstr>Arial,Sans-Serif</vt:lpstr>
      <vt:lpstr>Calibri</vt:lpstr>
      <vt:lpstr>Courier New</vt:lpstr>
      <vt:lpstr>Symbol</vt:lpstr>
      <vt:lpstr>Times New Roman</vt:lpstr>
      <vt:lpstr>Wingdings</vt:lpstr>
      <vt:lpstr>Wingdings 2</vt:lpstr>
      <vt:lpstr>Frame</vt:lpstr>
      <vt:lpstr>GRAND GATEWAY - GRADE SEPARATION STUDY  Public Information Meeting #2 </vt:lpstr>
      <vt:lpstr>AGENDA</vt:lpstr>
      <vt:lpstr>PROJECT  OVERVIEW</vt:lpstr>
      <vt:lpstr>THE PROJECT TEAM</vt:lpstr>
      <vt:lpstr>INTRODUCTIONS Project Team &amp; Community Advisory Group Members</vt:lpstr>
      <vt:lpstr> PROJECT STUDY AREA </vt:lpstr>
      <vt:lpstr>PROJECT OVERVIEW Project Objective/ Potential Benefits</vt:lpstr>
      <vt:lpstr>PHASE I STUDY TIMELINE</vt:lpstr>
      <vt:lpstr>PROJECT DEVELOPMENT PROCESS</vt:lpstr>
      <vt:lpstr>PUBLIC INFORMATION MEETING #1</vt:lpstr>
      <vt:lpstr>PUBLIC INFORMATION MEETING #1</vt:lpstr>
      <vt:lpstr>PURPOSE AND NEED STATEMENT</vt:lpstr>
      <vt:lpstr>SCREENING PROCESS + PROJECT PURPOSE</vt:lpstr>
      <vt:lpstr>COMMUNITY ADVISORY GROUP (CAG) MEETINGS  OVERVIEW</vt:lpstr>
      <vt:lpstr>Community Advisory Group Meetings </vt:lpstr>
      <vt:lpstr>PROJECT BACKGROUND DATA</vt:lpstr>
      <vt:lpstr>TRAFFIC VOLUMES</vt:lpstr>
      <vt:lpstr>PROJECT OVERVIEW Crash Data Summary</vt:lpstr>
      <vt:lpstr>PROJECT OVERVIEW Crash Data Summary</vt:lpstr>
      <vt:lpstr>ALTERNATIVES ANALYSIS </vt:lpstr>
      <vt:lpstr>ALTERNATIVE #1 Grand Avenue Over Railroad</vt:lpstr>
      <vt:lpstr>ALTERNATIVE #1 Grand Avenue Over Railroad</vt:lpstr>
      <vt:lpstr>ALTERNATIVE #2 Grand Avenue Under Railroad</vt:lpstr>
      <vt:lpstr>ALTERNATIVE #2 Grand Avenue Under Railroad</vt:lpstr>
      <vt:lpstr>ALTERNATIVE #3 Combination of Lowering Grand Avenue &amp; Raising Railroad </vt:lpstr>
      <vt:lpstr>ALTERNATIVE #3 Combination of Lowering Grand Avenue &amp; Raising Railroad </vt:lpstr>
      <vt:lpstr>ALTERNATIVE #4 Railroad Over Grand Avenue</vt:lpstr>
      <vt:lpstr>ALTERNATIVE #4 Railroad Over Grand Avenue</vt:lpstr>
      <vt:lpstr>ALTERNATIVE #5 Railroad Under Grand Avenue</vt:lpstr>
      <vt:lpstr>ALTERNATIVE #5 Railroad Under Grand Avenue</vt:lpstr>
      <vt:lpstr>ALTERNATIVE #6 Combination of Lowering Railroad Under &amp;  Raising Grand Avenue</vt:lpstr>
      <vt:lpstr>ALTERNATIVE #6 Combination of Lowering Railroad Under &amp;  Raising Grand Avenue</vt:lpstr>
      <vt:lpstr>ALTERNATIVES COMPARISON</vt:lpstr>
      <vt:lpstr>NEXT  STEPS</vt:lpstr>
      <vt:lpstr>PHASE I STUDY TIMELINE</vt:lpstr>
      <vt:lpstr>OPEN HOUSE DISCUSSION IN GYMNASIUM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GRAND AVENUE GRADE SEPARATION STUDY </dc:title>
  <dc:creator>Mandi Jennings</dc:creator>
  <cp:lastModifiedBy>Elli Cosky</cp:lastModifiedBy>
  <cp:revision>52</cp:revision>
  <cp:lastPrinted>2022-05-04T15:03:48Z</cp:lastPrinted>
  <dcterms:created xsi:type="dcterms:W3CDTF">2021-02-01T19:23:49Z</dcterms:created>
  <dcterms:modified xsi:type="dcterms:W3CDTF">2022-05-23T15:46:35Z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0x0101004C7933532F3ADD42B1A20C7C60D08C1C</vt:lpwstr>
  </property>
</Properties>
</file>